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2" r:id="rId4"/>
    <p:sldMasterId id="2147483770" r:id="rId5"/>
    <p:sldMasterId id="2147483782" r:id="rId6"/>
  </p:sldMasterIdLst>
  <p:notesMasterIdLst>
    <p:notesMasterId r:id="rId30"/>
  </p:notesMasterIdLst>
  <p:sldIdLst>
    <p:sldId id="1489" r:id="rId7"/>
    <p:sldId id="1559" r:id="rId8"/>
    <p:sldId id="1639" r:id="rId9"/>
    <p:sldId id="1676" r:id="rId10"/>
    <p:sldId id="266" r:id="rId11"/>
    <p:sldId id="257" r:id="rId12"/>
    <p:sldId id="258" r:id="rId13"/>
    <p:sldId id="260" r:id="rId14"/>
    <p:sldId id="1638" r:id="rId15"/>
    <p:sldId id="1677" r:id="rId16"/>
    <p:sldId id="1589" r:id="rId17"/>
    <p:sldId id="275" r:id="rId18"/>
    <p:sldId id="286" r:id="rId19"/>
    <p:sldId id="283" r:id="rId20"/>
    <p:sldId id="284" r:id="rId21"/>
    <p:sldId id="285" r:id="rId22"/>
    <p:sldId id="288" r:id="rId23"/>
    <p:sldId id="1603" r:id="rId24"/>
    <p:sldId id="1457" r:id="rId25"/>
    <p:sldId id="1519" r:id="rId26"/>
    <p:sldId id="274" r:id="rId27"/>
    <p:sldId id="1675" r:id="rId28"/>
    <p:sldId id="1591" r:id="rId29"/>
  </p:sldIdLst>
  <p:sldSz cx="12192000" cy="6858000"/>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C318605-69C6-322B-035C-CF99833E038F}" name="Jenny Maxwell" initials="JM" userId="S::jenny.maxwell@teamteach.co.uk::1871be6c-4fc3-4a91-a8f0-7864d76a192b" providerId="AD"/>
  <p188:author id="{BF1C4A48-5D95-0079-1A3D-DFC77F67942C}" name="Paul Tavener" initials="PT" userId="S::paul.tavener@teamteach.co.uk::5eef5d8e-17c7-430d-9bc0-8999bb79fcbd" providerId="AD"/>
  <p188:author id="{BCD05283-E99F-759C-1AAC-725332C5BA91}" name="11902" initials="1" userId="S::h11902@365i.team::b3803672-dfc1-42cf-a02e-ba1ada28e53f" providerId="AD"/>
  <p188:author id="{6F1D73E8-9FC6-55F7-7CBF-E39F538D2523}" name="Nick Burnett" initials="NB" userId="S::Nick.Burnett@teamteach.com.au::6c44c44d-e21b-49f3-87d6-d96a580bfcf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84ACBF-E4F5-4ED8-A6AB-4A9950388118}" v="131" dt="2023-02-19T22:43:59.6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26" autoAdjust="0"/>
    <p:restoredTop sz="92443" autoAdjust="0"/>
  </p:normalViewPr>
  <p:slideViewPr>
    <p:cSldViewPr snapToGrid="0">
      <p:cViewPr varScale="1">
        <p:scale>
          <a:sx n="105" d="100"/>
          <a:sy n="105" d="100"/>
        </p:scale>
        <p:origin x="990" y="78"/>
      </p:cViewPr>
      <p:guideLst>
        <p:guide orient="horz" pos="2160"/>
        <p:guide pos="3840"/>
      </p:guideLst>
    </p:cSldViewPr>
  </p:slid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66" d="100"/>
          <a:sy n="66" d="100"/>
        </p:scale>
        <p:origin x="0" y="0"/>
      </p:cViewPr>
      <p:guideLst>
        <p:guide orient="horz" pos="3224"/>
        <p:guide pos="223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37"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k Burnett" userId="6c44c44d-e21b-49f3-87d6-d96a580bfcfd" providerId="ADAL" clId="{3484ACBF-E4F5-4ED8-A6AB-4A9950388118}"/>
    <pc:docChg chg="undo redo custSel addSld delSld modSld delMainMaster">
      <pc:chgData name="Nick Burnett" userId="6c44c44d-e21b-49f3-87d6-d96a580bfcfd" providerId="ADAL" clId="{3484ACBF-E4F5-4ED8-A6AB-4A9950388118}" dt="2023-02-20T08:22:47.939" v="270" actId="1076"/>
      <pc:docMkLst>
        <pc:docMk/>
      </pc:docMkLst>
      <pc:sldChg chg="add">
        <pc:chgData name="Nick Burnett" userId="6c44c44d-e21b-49f3-87d6-d96a580bfcfd" providerId="ADAL" clId="{3484ACBF-E4F5-4ED8-A6AB-4A9950388118}" dt="2023-02-19T22:40:55.378" v="94"/>
        <pc:sldMkLst>
          <pc:docMk/>
          <pc:sldMk cId="3649500331" sldId="257"/>
        </pc:sldMkLst>
      </pc:sldChg>
      <pc:sldChg chg="add">
        <pc:chgData name="Nick Burnett" userId="6c44c44d-e21b-49f3-87d6-d96a580bfcfd" providerId="ADAL" clId="{3484ACBF-E4F5-4ED8-A6AB-4A9950388118}" dt="2023-02-19T22:40:55.378" v="94"/>
        <pc:sldMkLst>
          <pc:docMk/>
          <pc:sldMk cId="2868521808" sldId="258"/>
        </pc:sldMkLst>
      </pc:sldChg>
      <pc:sldChg chg="del">
        <pc:chgData name="Nick Burnett" userId="6c44c44d-e21b-49f3-87d6-d96a580bfcfd" providerId="ADAL" clId="{3484ACBF-E4F5-4ED8-A6AB-4A9950388118}" dt="2023-02-19T22:37:04.373" v="1" actId="47"/>
        <pc:sldMkLst>
          <pc:docMk/>
          <pc:sldMk cId="1125170511" sldId="259"/>
        </pc:sldMkLst>
      </pc:sldChg>
      <pc:sldChg chg="del">
        <pc:chgData name="Nick Burnett" userId="6c44c44d-e21b-49f3-87d6-d96a580bfcfd" providerId="ADAL" clId="{3484ACBF-E4F5-4ED8-A6AB-4A9950388118}" dt="2023-02-19T22:40:49.420" v="93" actId="2696"/>
        <pc:sldMkLst>
          <pc:docMk/>
          <pc:sldMk cId="3726204505" sldId="260"/>
        </pc:sldMkLst>
      </pc:sldChg>
      <pc:sldChg chg="del">
        <pc:chgData name="Nick Burnett" userId="6c44c44d-e21b-49f3-87d6-d96a580bfcfd" providerId="ADAL" clId="{3484ACBF-E4F5-4ED8-A6AB-4A9950388118}" dt="2023-02-19T22:37:04.373" v="1" actId="47"/>
        <pc:sldMkLst>
          <pc:docMk/>
          <pc:sldMk cId="2498270804" sldId="261"/>
        </pc:sldMkLst>
      </pc:sldChg>
      <pc:sldChg chg="del">
        <pc:chgData name="Nick Burnett" userId="6c44c44d-e21b-49f3-87d6-d96a580bfcfd" providerId="ADAL" clId="{3484ACBF-E4F5-4ED8-A6AB-4A9950388118}" dt="2023-02-19T22:40:49.420" v="93" actId="2696"/>
        <pc:sldMkLst>
          <pc:docMk/>
          <pc:sldMk cId="1571053297" sldId="266"/>
        </pc:sldMkLst>
      </pc:sldChg>
      <pc:sldChg chg="add">
        <pc:chgData name="Nick Burnett" userId="6c44c44d-e21b-49f3-87d6-d96a580bfcfd" providerId="ADAL" clId="{3484ACBF-E4F5-4ED8-A6AB-4A9950388118}" dt="2023-02-19T22:40:55.378" v="94"/>
        <pc:sldMkLst>
          <pc:docMk/>
          <pc:sldMk cId="1948451747" sldId="266"/>
        </pc:sldMkLst>
      </pc:sldChg>
      <pc:sldChg chg="del">
        <pc:chgData name="Nick Burnett" userId="6c44c44d-e21b-49f3-87d6-d96a580bfcfd" providerId="ADAL" clId="{3484ACBF-E4F5-4ED8-A6AB-4A9950388118}" dt="2023-02-19T22:37:04.373" v="1" actId="47"/>
        <pc:sldMkLst>
          <pc:docMk/>
          <pc:sldMk cId="1133324743" sldId="272"/>
        </pc:sldMkLst>
      </pc:sldChg>
      <pc:sldChg chg="modNotesTx">
        <pc:chgData name="Nick Burnett" userId="6c44c44d-e21b-49f3-87d6-d96a580bfcfd" providerId="ADAL" clId="{3484ACBF-E4F5-4ED8-A6AB-4A9950388118}" dt="2023-02-19T22:44:20.683" v="166"/>
        <pc:sldMkLst>
          <pc:docMk/>
          <pc:sldMk cId="2553074910" sldId="288"/>
        </pc:sldMkLst>
      </pc:sldChg>
      <pc:sldChg chg="del">
        <pc:chgData name="Nick Burnett" userId="6c44c44d-e21b-49f3-87d6-d96a580bfcfd" providerId="ADAL" clId="{3484ACBF-E4F5-4ED8-A6AB-4A9950388118}" dt="2023-02-19T22:37:04.373" v="1" actId="47"/>
        <pc:sldMkLst>
          <pc:docMk/>
          <pc:sldMk cId="3010512132" sldId="291"/>
        </pc:sldMkLst>
      </pc:sldChg>
      <pc:sldChg chg="del">
        <pc:chgData name="Nick Burnett" userId="6c44c44d-e21b-49f3-87d6-d96a580bfcfd" providerId="ADAL" clId="{3484ACBF-E4F5-4ED8-A6AB-4A9950388118}" dt="2023-02-19T22:37:04.373" v="1" actId="47"/>
        <pc:sldMkLst>
          <pc:docMk/>
          <pc:sldMk cId="2383139097" sldId="299"/>
        </pc:sldMkLst>
      </pc:sldChg>
      <pc:sldChg chg="del">
        <pc:chgData name="Nick Burnett" userId="6c44c44d-e21b-49f3-87d6-d96a580bfcfd" providerId="ADAL" clId="{3484ACBF-E4F5-4ED8-A6AB-4A9950388118}" dt="2023-02-19T22:37:04.373" v="1" actId="47"/>
        <pc:sldMkLst>
          <pc:docMk/>
          <pc:sldMk cId="2353612097" sldId="341"/>
        </pc:sldMkLst>
      </pc:sldChg>
      <pc:sldChg chg="del">
        <pc:chgData name="Nick Burnett" userId="6c44c44d-e21b-49f3-87d6-d96a580bfcfd" providerId="ADAL" clId="{3484ACBF-E4F5-4ED8-A6AB-4A9950388118}" dt="2023-02-19T22:37:38.106" v="4" actId="47"/>
        <pc:sldMkLst>
          <pc:docMk/>
          <pc:sldMk cId="1488607841" sldId="342"/>
        </pc:sldMkLst>
      </pc:sldChg>
      <pc:sldChg chg="del">
        <pc:chgData name="Nick Burnett" userId="6c44c44d-e21b-49f3-87d6-d96a580bfcfd" providerId="ADAL" clId="{3484ACBF-E4F5-4ED8-A6AB-4A9950388118}" dt="2023-02-19T22:37:04.373" v="1" actId="47"/>
        <pc:sldMkLst>
          <pc:docMk/>
          <pc:sldMk cId="3281595847" sldId="344"/>
        </pc:sldMkLst>
      </pc:sldChg>
      <pc:sldChg chg="del">
        <pc:chgData name="Nick Burnett" userId="6c44c44d-e21b-49f3-87d6-d96a580bfcfd" providerId="ADAL" clId="{3484ACBF-E4F5-4ED8-A6AB-4A9950388118}" dt="2023-02-19T22:37:04.373" v="1" actId="47"/>
        <pc:sldMkLst>
          <pc:docMk/>
          <pc:sldMk cId="1912402947" sldId="347"/>
        </pc:sldMkLst>
      </pc:sldChg>
      <pc:sldChg chg="del">
        <pc:chgData name="Nick Burnett" userId="6c44c44d-e21b-49f3-87d6-d96a580bfcfd" providerId="ADAL" clId="{3484ACBF-E4F5-4ED8-A6AB-4A9950388118}" dt="2023-02-19T22:37:04.373" v="1" actId="47"/>
        <pc:sldMkLst>
          <pc:docMk/>
          <pc:sldMk cId="1813367113" sldId="358"/>
        </pc:sldMkLst>
      </pc:sldChg>
      <pc:sldChg chg="del">
        <pc:chgData name="Nick Burnett" userId="6c44c44d-e21b-49f3-87d6-d96a580bfcfd" providerId="ADAL" clId="{3484ACBF-E4F5-4ED8-A6AB-4A9950388118}" dt="2023-02-19T22:37:04.373" v="1" actId="47"/>
        <pc:sldMkLst>
          <pc:docMk/>
          <pc:sldMk cId="106114590" sldId="361"/>
        </pc:sldMkLst>
      </pc:sldChg>
      <pc:sldChg chg="del">
        <pc:chgData name="Nick Burnett" userId="6c44c44d-e21b-49f3-87d6-d96a580bfcfd" providerId="ADAL" clId="{3484ACBF-E4F5-4ED8-A6AB-4A9950388118}" dt="2023-02-19T22:37:04.373" v="1" actId="47"/>
        <pc:sldMkLst>
          <pc:docMk/>
          <pc:sldMk cId="2266814335" sldId="367"/>
        </pc:sldMkLst>
      </pc:sldChg>
      <pc:sldChg chg="del">
        <pc:chgData name="Nick Burnett" userId="6c44c44d-e21b-49f3-87d6-d96a580bfcfd" providerId="ADAL" clId="{3484ACBF-E4F5-4ED8-A6AB-4A9950388118}" dt="2023-02-19T22:37:04.373" v="1" actId="47"/>
        <pc:sldMkLst>
          <pc:docMk/>
          <pc:sldMk cId="4227201632" sldId="370"/>
        </pc:sldMkLst>
      </pc:sldChg>
      <pc:sldChg chg="del">
        <pc:chgData name="Nick Burnett" userId="6c44c44d-e21b-49f3-87d6-d96a580bfcfd" providerId="ADAL" clId="{3484ACBF-E4F5-4ED8-A6AB-4A9950388118}" dt="2023-02-19T22:37:04.373" v="1" actId="47"/>
        <pc:sldMkLst>
          <pc:docMk/>
          <pc:sldMk cId="970573149" sldId="371"/>
        </pc:sldMkLst>
      </pc:sldChg>
      <pc:sldChg chg="del">
        <pc:chgData name="Nick Burnett" userId="6c44c44d-e21b-49f3-87d6-d96a580bfcfd" providerId="ADAL" clId="{3484ACBF-E4F5-4ED8-A6AB-4A9950388118}" dt="2023-02-19T22:37:04.373" v="1" actId="47"/>
        <pc:sldMkLst>
          <pc:docMk/>
          <pc:sldMk cId="1828895678" sldId="382"/>
        </pc:sldMkLst>
      </pc:sldChg>
      <pc:sldChg chg="del">
        <pc:chgData name="Nick Burnett" userId="6c44c44d-e21b-49f3-87d6-d96a580bfcfd" providerId="ADAL" clId="{3484ACBF-E4F5-4ED8-A6AB-4A9950388118}" dt="2023-02-19T22:37:04.373" v="1" actId="47"/>
        <pc:sldMkLst>
          <pc:docMk/>
          <pc:sldMk cId="930589497" sldId="392"/>
        </pc:sldMkLst>
      </pc:sldChg>
      <pc:sldChg chg="del">
        <pc:chgData name="Nick Burnett" userId="6c44c44d-e21b-49f3-87d6-d96a580bfcfd" providerId="ADAL" clId="{3484ACBF-E4F5-4ED8-A6AB-4A9950388118}" dt="2023-02-19T22:37:04.373" v="1" actId="47"/>
        <pc:sldMkLst>
          <pc:docMk/>
          <pc:sldMk cId="2449990907" sldId="397"/>
        </pc:sldMkLst>
      </pc:sldChg>
      <pc:sldChg chg="del">
        <pc:chgData name="Nick Burnett" userId="6c44c44d-e21b-49f3-87d6-d96a580bfcfd" providerId="ADAL" clId="{3484ACBF-E4F5-4ED8-A6AB-4A9950388118}" dt="2023-02-19T22:37:04.373" v="1" actId="47"/>
        <pc:sldMkLst>
          <pc:docMk/>
          <pc:sldMk cId="4000185972" sldId="495"/>
        </pc:sldMkLst>
      </pc:sldChg>
      <pc:sldChg chg="del">
        <pc:chgData name="Nick Burnett" userId="6c44c44d-e21b-49f3-87d6-d96a580bfcfd" providerId="ADAL" clId="{3484ACBF-E4F5-4ED8-A6AB-4A9950388118}" dt="2023-02-19T22:37:04.373" v="1" actId="47"/>
        <pc:sldMkLst>
          <pc:docMk/>
          <pc:sldMk cId="3010503155" sldId="496"/>
        </pc:sldMkLst>
      </pc:sldChg>
      <pc:sldChg chg="del">
        <pc:chgData name="Nick Burnett" userId="6c44c44d-e21b-49f3-87d6-d96a580bfcfd" providerId="ADAL" clId="{3484ACBF-E4F5-4ED8-A6AB-4A9950388118}" dt="2023-02-19T22:37:04.373" v="1" actId="47"/>
        <pc:sldMkLst>
          <pc:docMk/>
          <pc:sldMk cId="622205624" sldId="497"/>
        </pc:sldMkLst>
      </pc:sldChg>
      <pc:sldChg chg="del">
        <pc:chgData name="Nick Burnett" userId="6c44c44d-e21b-49f3-87d6-d96a580bfcfd" providerId="ADAL" clId="{3484ACBF-E4F5-4ED8-A6AB-4A9950388118}" dt="2023-02-19T22:37:04.373" v="1" actId="47"/>
        <pc:sldMkLst>
          <pc:docMk/>
          <pc:sldMk cId="1486347496" sldId="512"/>
        </pc:sldMkLst>
      </pc:sldChg>
      <pc:sldChg chg="del">
        <pc:chgData name="Nick Burnett" userId="6c44c44d-e21b-49f3-87d6-d96a580bfcfd" providerId="ADAL" clId="{3484ACBF-E4F5-4ED8-A6AB-4A9950388118}" dt="2023-02-19T22:37:04.373" v="1" actId="47"/>
        <pc:sldMkLst>
          <pc:docMk/>
          <pc:sldMk cId="3321135109" sldId="521"/>
        </pc:sldMkLst>
      </pc:sldChg>
      <pc:sldChg chg="del">
        <pc:chgData name="Nick Burnett" userId="6c44c44d-e21b-49f3-87d6-d96a580bfcfd" providerId="ADAL" clId="{3484ACBF-E4F5-4ED8-A6AB-4A9950388118}" dt="2023-02-19T22:37:04.373" v="1" actId="47"/>
        <pc:sldMkLst>
          <pc:docMk/>
          <pc:sldMk cId="2453547506" sldId="522"/>
        </pc:sldMkLst>
      </pc:sldChg>
      <pc:sldChg chg="del">
        <pc:chgData name="Nick Burnett" userId="6c44c44d-e21b-49f3-87d6-d96a580bfcfd" providerId="ADAL" clId="{3484ACBF-E4F5-4ED8-A6AB-4A9950388118}" dt="2023-02-19T22:37:04.373" v="1" actId="47"/>
        <pc:sldMkLst>
          <pc:docMk/>
          <pc:sldMk cId="2276833379" sldId="618"/>
        </pc:sldMkLst>
      </pc:sldChg>
      <pc:sldChg chg="del">
        <pc:chgData name="Nick Burnett" userId="6c44c44d-e21b-49f3-87d6-d96a580bfcfd" providerId="ADAL" clId="{3484ACBF-E4F5-4ED8-A6AB-4A9950388118}" dt="2023-02-19T22:37:04.373" v="1" actId="47"/>
        <pc:sldMkLst>
          <pc:docMk/>
          <pc:sldMk cId="945147345" sldId="619"/>
        </pc:sldMkLst>
      </pc:sldChg>
      <pc:sldChg chg="del">
        <pc:chgData name="Nick Burnett" userId="6c44c44d-e21b-49f3-87d6-d96a580bfcfd" providerId="ADAL" clId="{3484ACBF-E4F5-4ED8-A6AB-4A9950388118}" dt="2023-02-19T22:37:04.373" v="1" actId="47"/>
        <pc:sldMkLst>
          <pc:docMk/>
          <pc:sldMk cId="1781475775" sldId="809"/>
        </pc:sldMkLst>
      </pc:sldChg>
      <pc:sldChg chg="del">
        <pc:chgData name="Nick Burnett" userId="6c44c44d-e21b-49f3-87d6-d96a580bfcfd" providerId="ADAL" clId="{3484ACBF-E4F5-4ED8-A6AB-4A9950388118}" dt="2023-02-19T22:37:04.373" v="1" actId="47"/>
        <pc:sldMkLst>
          <pc:docMk/>
          <pc:sldMk cId="152323733" sldId="822"/>
        </pc:sldMkLst>
      </pc:sldChg>
      <pc:sldChg chg="del">
        <pc:chgData name="Nick Burnett" userId="6c44c44d-e21b-49f3-87d6-d96a580bfcfd" providerId="ADAL" clId="{3484ACBF-E4F5-4ED8-A6AB-4A9950388118}" dt="2023-02-19T22:37:04.373" v="1" actId="47"/>
        <pc:sldMkLst>
          <pc:docMk/>
          <pc:sldMk cId="3488033174" sldId="842"/>
        </pc:sldMkLst>
      </pc:sldChg>
      <pc:sldChg chg="del">
        <pc:chgData name="Nick Burnett" userId="6c44c44d-e21b-49f3-87d6-d96a580bfcfd" providerId="ADAL" clId="{3484ACBF-E4F5-4ED8-A6AB-4A9950388118}" dt="2023-02-19T22:37:04.373" v="1" actId="47"/>
        <pc:sldMkLst>
          <pc:docMk/>
          <pc:sldMk cId="252214237" sldId="847"/>
        </pc:sldMkLst>
      </pc:sldChg>
      <pc:sldChg chg="del">
        <pc:chgData name="Nick Burnett" userId="6c44c44d-e21b-49f3-87d6-d96a580bfcfd" providerId="ADAL" clId="{3484ACBF-E4F5-4ED8-A6AB-4A9950388118}" dt="2023-02-19T22:37:04.373" v="1" actId="47"/>
        <pc:sldMkLst>
          <pc:docMk/>
          <pc:sldMk cId="95343748" sldId="858"/>
        </pc:sldMkLst>
      </pc:sldChg>
      <pc:sldChg chg="del">
        <pc:chgData name="Nick Burnett" userId="6c44c44d-e21b-49f3-87d6-d96a580bfcfd" providerId="ADAL" clId="{3484ACBF-E4F5-4ED8-A6AB-4A9950388118}" dt="2023-02-19T22:37:04.373" v="1" actId="47"/>
        <pc:sldMkLst>
          <pc:docMk/>
          <pc:sldMk cId="2862116375" sldId="864"/>
        </pc:sldMkLst>
      </pc:sldChg>
      <pc:sldChg chg="del">
        <pc:chgData name="Nick Burnett" userId="6c44c44d-e21b-49f3-87d6-d96a580bfcfd" providerId="ADAL" clId="{3484ACBF-E4F5-4ED8-A6AB-4A9950388118}" dt="2023-02-19T22:37:04.373" v="1" actId="47"/>
        <pc:sldMkLst>
          <pc:docMk/>
          <pc:sldMk cId="475627415" sldId="880"/>
        </pc:sldMkLst>
      </pc:sldChg>
      <pc:sldChg chg="del">
        <pc:chgData name="Nick Burnett" userId="6c44c44d-e21b-49f3-87d6-d96a580bfcfd" providerId="ADAL" clId="{3484ACBF-E4F5-4ED8-A6AB-4A9950388118}" dt="2023-02-19T22:37:04.373" v="1" actId="47"/>
        <pc:sldMkLst>
          <pc:docMk/>
          <pc:sldMk cId="2166214745" sldId="884"/>
        </pc:sldMkLst>
      </pc:sldChg>
      <pc:sldChg chg="del">
        <pc:chgData name="Nick Burnett" userId="6c44c44d-e21b-49f3-87d6-d96a580bfcfd" providerId="ADAL" clId="{3484ACBF-E4F5-4ED8-A6AB-4A9950388118}" dt="2023-02-19T22:37:04.373" v="1" actId="47"/>
        <pc:sldMkLst>
          <pc:docMk/>
          <pc:sldMk cId="3548096976" sldId="887"/>
        </pc:sldMkLst>
      </pc:sldChg>
      <pc:sldChg chg="del">
        <pc:chgData name="Nick Burnett" userId="6c44c44d-e21b-49f3-87d6-d96a580bfcfd" providerId="ADAL" clId="{3484ACBF-E4F5-4ED8-A6AB-4A9950388118}" dt="2023-02-19T22:37:04.373" v="1" actId="47"/>
        <pc:sldMkLst>
          <pc:docMk/>
          <pc:sldMk cId="560603537" sldId="890"/>
        </pc:sldMkLst>
      </pc:sldChg>
      <pc:sldChg chg="del">
        <pc:chgData name="Nick Burnett" userId="6c44c44d-e21b-49f3-87d6-d96a580bfcfd" providerId="ADAL" clId="{3484ACBF-E4F5-4ED8-A6AB-4A9950388118}" dt="2023-02-19T22:37:04.373" v="1" actId="47"/>
        <pc:sldMkLst>
          <pc:docMk/>
          <pc:sldMk cId="2889737487" sldId="893"/>
        </pc:sldMkLst>
      </pc:sldChg>
      <pc:sldChg chg="del">
        <pc:chgData name="Nick Burnett" userId="6c44c44d-e21b-49f3-87d6-d96a580bfcfd" providerId="ADAL" clId="{3484ACBF-E4F5-4ED8-A6AB-4A9950388118}" dt="2023-02-19T22:37:04.373" v="1" actId="47"/>
        <pc:sldMkLst>
          <pc:docMk/>
          <pc:sldMk cId="3033435308" sldId="894"/>
        </pc:sldMkLst>
      </pc:sldChg>
      <pc:sldChg chg="del">
        <pc:chgData name="Nick Burnett" userId="6c44c44d-e21b-49f3-87d6-d96a580bfcfd" providerId="ADAL" clId="{3484ACBF-E4F5-4ED8-A6AB-4A9950388118}" dt="2023-02-19T22:37:38.106" v="4" actId="47"/>
        <pc:sldMkLst>
          <pc:docMk/>
          <pc:sldMk cId="3114960059" sldId="895"/>
        </pc:sldMkLst>
      </pc:sldChg>
      <pc:sldChg chg="del">
        <pc:chgData name="Nick Burnett" userId="6c44c44d-e21b-49f3-87d6-d96a580bfcfd" providerId="ADAL" clId="{3484ACBF-E4F5-4ED8-A6AB-4A9950388118}" dt="2023-02-19T22:37:04.373" v="1" actId="47"/>
        <pc:sldMkLst>
          <pc:docMk/>
          <pc:sldMk cId="3604528308" sldId="897"/>
        </pc:sldMkLst>
      </pc:sldChg>
      <pc:sldChg chg="del">
        <pc:chgData name="Nick Burnett" userId="6c44c44d-e21b-49f3-87d6-d96a580bfcfd" providerId="ADAL" clId="{3484ACBF-E4F5-4ED8-A6AB-4A9950388118}" dt="2023-02-19T22:37:04.373" v="1" actId="47"/>
        <pc:sldMkLst>
          <pc:docMk/>
          <pc:sldMk cId="4048216753" sldId="901"/>
        </pc:sldMkLst>
      </pc:sldChg>
      <pc:sldChg chg="del">
        <pc:chgData name="Nick Burnett" userId="6c44c44d-e21b-49f3-87d6-d96a580bfcfd" providerId="ADAL" clId="{3484ACBF-E4F5-4ED8-A6AB-4A9950388118}" dt="2023-02-19T22:37:04.373" v="1" actId="47"/>
        <pc:sldMkLst>
          <pc:docMk/>
          <pc:sldMk cId="1961752321" sldId="903"/>
        </pc:sldMkLst>
      </pc:sldChg>
      <pc:sldChg chg="del">
        <pc:chgData name="Nick Burnett" userId="6c44c44d-e21b-49f3-87d6-d96a580bfcfd" providerId="ADAL" clId="{3484ACBF-E4F5-4ED8-A6AB-4A9950388118}" dt="2023-02-19T22:37:04.373" v="1" actId="47"/>
        <pc:sldMkLst>
          <pc:docMk/>
          <pc:sldMk cId="1200589106" sldId="904"/>
        </pc:sldMkLst>
      </pc:sldChg>
      <pc:sldChg chg="del">
        <pc:chgData name="Nick Burnett" userId="6c44c44d-e21b-49f3-87d6-d96a580bfcfd" providerId="ADAL" clId="{3484ACBF-E4F5-4ED8-A6AB-4A9950388118}" dt="2023-02-19T22:37:04.373" v="1" actId="47"/>
        <pc:sldMkLst>
          <pc:docMk/>
          <pc:sldMk cId="3455209901" sldId="908"/>
        </pc:sldMkLst>
      </pc:sldChg>
      <pc:sldChg chg="del">
        <pc:chgData name="Nick Burnett" userId="6c44c44d-e21b-49f3-87d6-d96a580bfcfd" providerId="ADAL" clId="{3484ACBF-E4F5-4ED8-A6AB-4A9950388118}" dt="2023-02-19T22:37:04.373" v="1" actId="47"/>
        <pc:sldMkLst>
          <pc:docMk/>
          <pc:sldMk cId="520132943" sldId="911"/>
        </pc:sldMkLst>
      </pc:sldChg>
      <pc:sldChg chg="del">
        <pc:chgData name="Nick Burnett" userId="6c44c44d-e21b-49f3-87d6-d96a580bfcfd" providerId="ADAL" clId="{3484ACBF-E4F5-4ED8-A6AB-4A9950388118}" dt="2023-02-19T22:37:04.373" v="1" actId="47"/>
        <pc:sldMkLst>
          <pc:docMk/>
          <pc:sldMk cId="3753835672" sldId="912"/>
        </pc:sldMkLst>
      </pc:sldChg>
      <pc:sldChg chg="del">
        <pc:chgData name="Nick Burnett" userId="6c44c44d-e21b-49f3-87d6-d96a580bfcfd" providerId="ADAL" clId="{3484ACBF-E4F5-4ED8-A6AB-4A9950388118}" dt="2023-02-19T22:37:04.373" v="1" actId="47"/>
        <pc:sldMkLst>
          <pc:docMk/>
          <pc:sldMk cId="74847568" sldId="913"/>
        </pc:sldMkLst>
      </pc:sldChg>
      <pc:sldChg chg="del">
        <pc:chgData name="Nick Burnett" userId="6c44c44d-e21b-49f3-87d6-d96a580bfcfd" providerId="ADAL" clId="{3484ACBF-E4F5-4ED8-A6AB-4A9950388118}" dt="2023-02-19T22:37:04.373" v="1" actId="47"/>
        <pc:sldMkLst>
          <pc:docMk/>
          <pc:sldMk cId="525895558" sldId="915"/>
        </pc:sldMkLst>
      </pc:sldChg>
      <pc:sldChg chg="del">
        <pc:chgData name="Nick Burnett" userId="6c44c44d-e21b-49f3-87d6-d96a580bfcfd" providerId="ADAL" clId="{3484ACBF-E4F5-4ED8-A6AB-4A9950388118}" dt="2023-02-19T22:37:15.306" v="2" actId="47"/>
        <pc:sldMkLst>
          <pc:docMk/>
          <pc:sldMk cId="1577248152" sldId="919"/>
        </pc:sldMkLst>
      </pc:sldChg>
      <pc:sldChg chg="del">
        <pc:chgData name="Nick Burnett" userId="6c44c44d-e21b-49f3-87d6-d96a580bfcfd" providerId="ADAL" clId="{3484ACBF-E4F5-4ED8-A6AB-4A9950388118}" dt="2023-02-19T22:37:15.306" v="2" actId="47"/>
        <pc:sldMkLst>
          <pc:docMk/>
          <pc:sldMk cId="1642963026" sldId="920"/>
        </pc:sldMkLst>
      </pc:sldChg>
      <pc:sldChg chg="del">
        <pc:chgData name="Nick Burnett" userId="6c44c44d-e21b-49f3-87d6-d96a580bfcfd" providerId="ADAL" clId="{3484ACBF-E4F5-4ED8-A6AB-4A9950388118}" dt="2023-02-19T22:37:04.373" v="1" actId="47"/>
        <pc:sldMkLst>
          <pc:docMk/>
          <pc:sldMk cId="1849691217" sldId="922"/>
        </pc:sldMkLst>
      </pc:sldChg>
      <pc:sldChg chg="del">
        <pc:chgData name="Nick Burnett" userId="6c44c44d-e21b-49f3-87d6-d96a580bfcfd" providerId="ADAL" clId="{3484ACBF-E4F5-4ED8-A6AB-4A9950388118}" dt="2023-02-19T22:37:04.373" v="1" actId="47"/>
        <pc:sldMkLst>
          <pc:docMk/>
          <pc:sldMk cId="2052883106" sldId="929"/>
        </pc:sldMkLst>
      </pc:sldChg>
      <pc:sldChg chg="del">
        <pc:chgData name="Nick Burnett" userId="6c44c44d-e21b-49f3-87d6-d96a580bfcfd" providerId="ADAL" clId="{3484ACBF-E4F5-4ED8-A6AB-4A9950388118}" dt="2023-02-19T22:37:04.373" v="1" actId="47"/>
        <pc:sldMkLst>
          <pc:docMk/>
          <pc:sldMk cId="141328064" sldId="933"/>
        </pc:sldMkLst>
      </pc:sldChg>
      <pc:sldChg chg="del">
        <pc:chgData name="Nick Burnett" userId="6c44c44d-e21b-49f3-87d6-d96a580bfcfd" providerId="ADAL" clId="{3484ACBF-E4F5-4ED8-A6AB-4A9950388118}" dt="2023-02-19T22:37:04.373" v="1" actId="47"/>
        <pc:sldMkLst>
          <pc:docMk/>
          <pc:sldMk cId="3269293052" sldId="937"/>
        </pc:sldMkLst>
      </pc:sldChg>
      <pc:sldChg chg="del">
        <pc:chgData name="Nick Burnett" userId="6c44c44d-e21b-49f3-87d6-d96a580bfcfd" providerId="ADAL" clId="{3484ACBF-E4F5-4ED8-A6AB-4A9950388118}" dt="2023-02-19T22:37:04.373" v="1" actId="47"/>
        <pc:sldMkLst>
          <pc:docMk/>
          <pc:sldMk cId="1420529122" sldId="952"/>
        </pc:sldMkLst>
      </pc:sldChg>
      <pc:sldChg chg="del">
        <pc:chgData name="Nick Burnett" userId="6c44c44d-e21b-49f3-87d6-d96a580bfcfd" providerId="ADAL" clId="{3484ACBF-E4F5-4ED8-A6AB-4A9950388118}" dt="2023-02-19T22:37:04.373" v="1" actId="47"/>
        <pc:sldMkLst>
          <pc:docMk/>
          <pc:sldMk cId="2267280438" sldId="961"/>
        </pc:sldMkLst>
      </pc:sldChg>
      <pc:sldChg chg="del">
        <pc:chgData name="Nick Burnett" userId="6c44c44d-e21b-49f3-87d6-d96a580bfcfd" providerId="ADAL" clId="{3484ACBF-E4F5-4ED8-A6AB-4A9950388118}" dt="2023-02-19T22:37:04.373" v="1" actId="47"/>
        <pc:sldMkLst>
          <pc:docMk/>
          <pc:sldMk cId="954041176" sldId="979"/>
        </pc:sldMkLst>
      </pc:sldChg>
      <pc:sldChg chg="del">
        <pc:chgData name="Nick Burnett" userId="6c44c44d-e21b-49f3-87d6-d96a580bfcfd" providerId="ADAL" clId="{3484ACBF-E4F5-4ED8-A6AB-4A9950388118}" dt="2023-02-19T22:37:04.373" v="1" actId="47"/>
        <pc:sldMkLst>
          <pc:docMk/>
          <pc:sldMk cId="2295830567" sldId="1111"/>
        </pc:sldMkLst>
      </pc:sldChg>
      <pc:sldChg chg="del">
        <pc:chgData name="Nick Burnett" userId="6c44c44d-e21b-49f3-87d6-d96a580bfcfd" providerId="ADAL" clId="{3484ACBF-E4F5-4ED8-A6AB-4A9950388118}" dt="2023-02-19T22:37:04.373" v="1" actId="47"/>
        <pc:sldMkLst>
          <pc:docMk/>
          <pc:sldMk cId="2210489091" sldId="1113"/>
        </pc:sldMkLst>
      </pc:sldChg>
      <pc:sldChg chg="del">
        <pc:chgData name="Nick Burnett" userId="6c44c44d-e21b-49f3-87d6-d96a580bfcfd" providerId="ADAL" clId="{3484ACBF-E4F5-4ED8-A6AB-4A9950388118}" dt="2023-02-19T22:37:04.373" v="1" actId="47"/>
        <pc:sldMkLst>
          <pc:docMk/>
          <pc:sldMk cId="1775018569" sldId="1114"/>
        </pc:sldMkLst>
      </pc:sldChg>
      <pc:sldChg chg="del">
        <pc:chgData name="Nick Burnett" userId="6c44c44d-e21b-49f3-87d6-d96a580bfcfd" providerId="ADAL" clId="{3484ACBF-E4F5-4ED8-A6AB-4A9950388118}" dt="2023-02-19T22:37:46.170" v="5" actId="47"/>
        <pc:sldMkLst>
          <pc:docMk/>
          <pc:sldMk cId="506508440" sldId="1116"/>
        </pc:sldMkLst>
      </pc:sldChg>
      <pc:sldChg chg="del">
        <pc:chgData name="Nick Burnett" userId="6c44c44d-e21b-49f3-87d6-d96a580bfcfd" providerId="ADAL" clId="{3484ACBF-E4F5-4ED8-A6AB-4A9950388118}" dt="2023-02-19T22:37:04.373" v="1" actId="47"/>
        <pc:sldMkLst>
          <pc:docMk/>
          <pc:sldMk cId="1469647143" sldId="1118"/>
        </pc:sldMkLst>
      </pc:sldChg>
      <pc:sldChg chg="del">
        <pc:chgData name="Nick Burnett" userId="6c44c44d-e21b-49f3-87d6-d96a580bfcfd" providerId="ADAL" clId="{3484ACBF-E4F5-4ED8-A6AB-4A9950388118}" dt="2023-02-19T22:37:04.373" v="1" actId="47"/>
        <pc:sldMkLst>
          <pc:docMk/>
          <pc:sldMk cId="1562541144" sldId="1120"/>
        </pc:sldMkLst>
      </pc:sldChg>
      <pc:sldChg chg="del">
        <pc:chgData name="Nick Burnett" userId="6c44c44d-e21b-49f3-87d6-d96a580bfcfd" providerId="ADAL" clId="{3484ACBF-E4F5-4ED8-A6AB-4A9950388118}" dt="2023-02-19T22:37:04.373" v="1" actId="47"/>
        <pc:sldMkLst>
          <pc:docMk/>
          <pc:sldMk cId="1255190814" sldId="1124"/>
        </pc:sldMkLst>
      </pc:sldChg>
      <pc:sldChg chg="del">
        <pc:chgData name="Nick Burnett" userId="6c44c44d-e21b-49f3-87d6-d96a580bfcfd" providerId="ADAL" clId="{3484ACBF-E4F5-4ED8-A6AB-4A9950388118}" dt="2023-02-19T22:37:04.373" v="1" actId="47"/>
        <pc:sldMkLst>
          <pc:docMk/>
          <pc:sldMk cId="1143219252" sldId="1127"/>
        </pc:sldMkLst>
      </pc:sldChg>
      <pc:sldChg chg="del">
        <pc:chgData name="Nick Burnett" userId="6c44c44d-e21b-49f3-87d6-d96a580bfcfd" providerId="ADAL" clId="{3484ACBF-E4F5-4ED8-A6AB-4A9950388118}" dt="2023-02-19T22:37:04.373" v="1" actId="47"/>
        <pc:sldMkLst>
          <pc:docMk/>
          <pc:sldMk cId="1970328470" sldId="1128"/>
        </pc:sldMkLst>
      </pc:sldChg>
      <pc:sldChg chg="del">
        <pc:chgData name="Nick Burnett" userId="6c44c44d-e21b-49f3-87d6-d96a580bfcfd" providerId="ADAL" clId="{3484ACBF-E4F5-4ED8-A6AB-4A9950388118}" dt="2023-02-19T22:37:04.373" v="1" actId="47"/>
        <pc:sldMkLst>
          <pc:docMk/>
          <pc:sldMk cId="1702630725" sldId="1131"/>
        </pc:sldMkLst>
      </pc:sldChg>
      <pc:sldChg chg="del">
        <pc:chgData name="Nick Burnett" userId="6c44c44d-e21b-49f3-87d6-d96a580bfcfd" providerId="ADAL" clId="{3484ACBF-E4F5-4ED8-A6AB-4A9950388118}" dt="2023-02-19T22:37:04.373" v="1" actId="47"/>
        <pc:sldMkLst>
          <pc:docMk/>
          <pc:sldMk cId="1654635871" sldId="1136"/>
        </pc:sldMkLst>
      </pc:sldChg>
      <pc:sldChg chg="del">
        <pc:chgData name="Nick Burnett" userId="6c44c44d-e21b-49f3-87d6-d96a580bfcfd" providerId="ADAL" clId="{3484ACBF-E4F5-4ED8-A6AB-4A9950388118}" dt="2023-02-19T22:37:04.373" v="1" actId="47"/>
        <pc:sldMkLst>
          <pc:docMk/>
          <pc:sldMk cId="1447273101" sldId="1137"/>
        </pc:sldMkLst>
      </pc:sldChg>
      <pc:sldChg chg="del">
        <pc:chgData name="Nick Burnett" userId="6c44c44d-e21b-49f3-87d6-d96a580bfcfd" providerId="ADAL" clId="{3484ACBF-E4F5-4ED8-A6AB-4A9950388118}" dt="2023-02-19T22:37:04.373" v="1" actId="47"/>
        <pc:sldMkLst>
          <pc:docMk/>
          <pc:sldMk cId="782011109" sldId="1138"/>
        </pc:sldMkLst>
      </pc:sldChg>
      <pc:sldChg chg="del">
        <pc:chgData name="Nick Burnett" userId="6c44c44d-e21b-49f3-87d6-d96a580bfcfd" providerId="ADAL" clId="{3484ACBF-E4F5-4ED8-A6AB-4A9950388118}" dt="2023-02-19T22:37:04.373" v="1" actId="47"/>
        <pc:sldMkLst>
          <pc:docMk/>
          <pc:sldMk cId="4142311332" sldId="1141"/>
        </pc:sldMkLst>
      </pc:sldChg>
      <pc:sldChg chg="del">
        <pc:chgData name="Nick Burnett" userId="6c44c44d-e21b-49f3-87d6-d96a580bfcfd" providerId="ADAL" clId="{3484ACBF-E4F5-4ED8-A6AB-4A9950388118}" dt="2023-02-19T22:37:04.373" v="1" actId="47"/>
        <pc:sldMkLst>
          <pc:docMk/>
          <pc:sldMk cId="3610101909" sldId="1148"/>
        </pc:sldMkLst>
      </pc:sldChg>
      <pc:sldChg chg="del">
        <pc:chgData name="Nick Burnett" userId="6c44c44d-e21b-49f3-87d6-d96a580bfcfd" providerId="ADAL" clId="{3484ACBF-E4F5-4ED8-A6AB-4A9950388118}" dt="2023-02-19T22:37:04.373" v="1" actId="47"/>
        <pc:sldMkLst>
          <pc:docMk/>
          <pc:sldMk cId="2439338989" sldId="1149"/>
        </pc:sldMkLst>
      </pc:sldChg>
      <pc:sldChg chg="del">
        <pc:chgData name="Nick Burnett" userId="6c44c44d-e21b-49f3-87d6-d96a580bfcfd" providerId="ADAL" clId="{3484ACBF-E4F5-4ED8-A6AB-4A9950388118}" dt="2023-02-19T22:37:04.373" v="1" actId="47"/>
        <pc:sldMkLst>
          <pc:docMk/>
          <pc:sldMk cId="2429945900" sldId="1152"/>
        </pc:sldMkLst>
      </pc:sldChg>
      <pc:sldChg chg="del">
        <pc:chgData name="Nick Burnett" userId="6c44c44d-e21b-49f3-87d6-d96a580bfcfd" providerId="ADAL" clId="{3484ACBF-E4F5-4ED8-A6AB-4A9950388118}" dt="2023-02-19T22:35:49.569" v="0" actId="47"/>
        <pc:sldMkLst>
          <pc:docMk/>
          <pc:sldMk cId="3723063183" sldId="1154"/>
        </pc:sldMkLst>
      </pc:sldChg>
      <pc:sldChg chg="del">
        <pc:chgData name="Nick Burnett" userId="6c44c44d-e21b-49f3-87d6-d96a580bfcfd" providerId="ADAL" clId="{3484ACBF-E4F5-4ED8-A6AB-4A9950388118}" dt="2023-02-19T22:37:04.373" v="1" actId="47"/>
        <pc:sldMkLst>
          <pc:docMk/>
          <pc:sldMk cId="2650015624" sldId="1157"/>
        </pc:sldMkLst>
      </pc:sldChg>
      <pc:sldChg chg="del">
        <pc:chgData name="Nick Burnett" userId="6c44c44d-e21b-49f3-87d6-d96a580bfcfd" providerId="ADAL" clId="{3484ACBF-E4F5-4ED8-A6AB-4A9950388118}" dt="2023-02-19T22:37:04.373" v="1" actId="47"/>
        <pc:sldMkLst>
          <pc:docMk/>
          <pc:sldMk cId="297184351" sldId="1158"/>
        </pc:sldMkLst>
      </pc:sldChg>
      <pc:sldChg chg="del">
        <pc:chgData name="Nick Burnett" userId="6c44c44d-e21b-49f3-87d6-d96a580bfcfd" providerId="ADAL" clId="{3484ACBF-E4F5-4ED8-A6AB-4A9950388118}" dt="2023-02-19T22:37:04.373" v="1" actId="47"/>
        <pc:sldMkLst>
          <pc:docMk/>
          <pc:sldMk cId="2275173316" sldId="1159"/>
        </pc:sldMkLst>
      </pc:sldChg>
      <pc:sldChg chg="del">
        <pc:chgData name="Nick Burnett" userId="6c44c44d-e21b-49f3-87d6-d96a580bfcfd" providerId="ADAL" clId="{3484ACBF-E4F5-4ED8-A6AB-4A9950388118}" dt="2023-02-19T22:37:04.373" v="1" actId="47"/>
        <pc:sldMkLst>
          <pc:docMk/>
          <pc:sldMk cId="2017868923" sldId="1161"/>
        </pc:sldMkLst>
      </pc:sldChg>
      <pc:sldChg chg="del">
        <pc:chgData name="Nick Burnett" userId="6c44c44d-e21b-49f3-87d6-d96a580bfcfd" providerId="ADAL" clId="{3484ACBF-E4F5-4ED8-A6AB-4A9950388118}" dt="2023-02-19T22:37:04.373" v="1" actId="47"/>
        <pc:sldMkLst>
          <pc:docMk/>
          <pc:sldMk cId="3891541099" sldId="1163"/>
        </pc:sldMkLst>
      </pc:sldChg>
      <pc:sldChg chg="del">
        <pc:chgData name="Nick Burnett" userId="6c44c44d-e21b-49f3-87d6-d96a580bfcfd" providerId="ADAL" clId="{3484ACBF-E4F5-4ED8-A6AB-4A9950388118}" dt="2023-02-19T22:37:04.373" v="1" actId="47"/>
        <pc:sldMkLst>
          <pc:docMk/>
          <pc:sldMk cId="4211024047" sldId="1183"/>
        </pc:sldMkLst>
      </pc:sldChg>
      <pc:sldChg chg="del">
        <pc:chgData name="Nick Burnett" userId="6c44c44d-e21b-49f3-87d6-d96a580bfcfd" providerId="ADAL" clId="{3484ACBF-E4F5-4ED8-A6AB-4A9950388118}" dt="2023-02-19T22:37:04.373" v="1" actId="47"/>
        <pc:sldMkLst>
          <pc:docMk/>
          <pc:sldMk cId="2444767910" sldId="1199"/>
        </pc:sldMkLst>
      </pc:sldChg>
      <pc:sldChg chg="del">
        <pc:chgData name="Nick Burnett" userId="6c44c44d-e21b-49f3-87d6-d96a580bfcfd" providerId="ADAL" clId="{3484ACBF-E4F5-4ED8-A6AB-4A9950388118}" dt="2023-02-19T22:37:04.373" v="1" actId="47"/>
        <pc:sldMkLst>
          <pc:docMk/>
          <pc:sldMk cId="2830427644" sldId="1203"/>
        </pc:sldMkLst>
      </pc:sldChg>
      <pc:sldChg chg="del">
        <pc:chgData name="Nick Burnett" userId="6c44c44d-e21b-49f3-87d6-d96a580bfcfd" providerId="ADAL" clId="{3484ACBF-E4F5-4ED8-A6AB-4A9950388118}" dt="2023-02-19T22:37:04.373" v="1" actId="47"/>
        <pc:sldMkLst>
          <pc:docMk/>
          <pc:sldMk cId="2677709151" sldId="1204"/>
        </pc:sldMkLst>
      </pc:sldChg>
      <pc:sldChg chg="del">
        <pc:chgData name="Nick Burnett" userId="6c44c44d-e21b-49f3-87d6-d96a580bfcfd" providerId="ADAL" clId="{3484ACBF-E4F5-4ED8-A6AB-4A9950388118}" dt="2023-02-19T22:37:04.373" v="1" actId="47"/>
        <pc:sldMkLst>
          <pc:docMk/>
          <pc:sldMk cId="3307301108" sldId="1224"/>
        </pc:sldMkLst>
      </pc:sldChg>
      <pc:sldChg chg="del">
        <pc:chgData name="Nick Burnett" userId="6c44c44d-e21b-49f3-87d6-d96a580bfcfd" providerId="ADAL" clId="{3484ACBF-E4F5-4ED8-A6AB-4A9950388118}" dt="2023-02-19T22:37:04.373" v="1" actId="47"/>
        <pc:sldMkLst>
          <pc:docMk/>
          <pc:sldMk cId="1334266584" sldId="1227"/>
        </pc:sldMkLst>
      </pc:sldChg>
      <pc:sldChg chg="del">
        <pc:chgData name="Nick Burnett" userId="6c44c44d-e21b-49f3-87d6-d96a580bfcfd" providerId="ADAL" clId="{3484ACBF-E4F5-4ED8-A6AB-4A9950388118}" dt="2023-02-19T22:37:04.373" v="1" actId="47"/>
        <pc:sldMkLst>
          <pc:docMk/>
          <pc:sldMk cId="3824049714" sldId="1238"/>
        </pc:sldMkLst>
      </pc:sldChg>
      <pc:sldChg chg="del">
        <pc:chgData name="Nick Burnett" userId="6c44c44d-e21b-49f3-87d6-d96a580bfcfd" providerId="ADAL" clId="{3484ACBF-E4F5-4ED8-A6AB-4A9950388118}" dt="2023-02-19T22:37:04.373" v="1" actId="47"/>
        <pc:sldMkLst>
          <pc:docMk/>
          <pc:sldMk cId="3060182356" sldId="1244"/>
        </pc:sldMkLst>
      </pc:sldChg>
      <pc:sldChg chg="del">
        <pc:chgData name="Nick Burnett" userId="6c44c44d-e21b-49f3-87d6-d96a580bfcfd" providerId="ADAL" clId="{3484ACBF-E4F5-4ED8-A6AB-4A9950388118}" dt="2023-02-19T22:37:04.373" v="1" actId="47"/>
        <pc:sldMkLst>
          <pc:docMk/>
          <pc:sldMk cId="3053356797" sldId="1249"/>
        </pc:sldMkLst>
      </pc:sldChg>
      <pc:sldChg chg="del">
        <pc:chgData name="Nick Burnett" userId="6c44c44d-e21b-49f3-87d6-d96a580bfcfd" providerId="ADAL" clId="{3484ACBF-E4F5-4ED8-A6AB-4A9950388118}" dt="2023-02-19T22:37:04.373" v="1" actId="47"/>
        <pc:sldMkLst>
          <pc:docMk/>
          <pc:sldMk cId="2764993322" sldId="1254"/>
        </pc:sldMkLst>
      </pc:sldChg>
      <pc:sldChg chg="del">
        <pc:chgData name="Nick Burnett" userId="6c44c44d-e21b-49f3-87d6-d96a580bfcfd" providerId="ADAL" clId="{3484ACBF-E4F5-4ED8-A6AB-4A9950388118}" dt="2023-02-19T22:37:31.165" v="3" actId="47"/>
        <pc:sldMkLst>
          <pc:docMk/>
          <pc:sldMk cId="1608411278" sldId="1267"/>
        </pc:sldMkLst>
      </pc:sldChg>
      <pc:sldChg chg="del">
        <pc:chgData name="Nick Burnett" userId="6c44c44d-e21b-49f3-87d6-d96a580bfcfd" providerId="ADAL" clId="{3484ACBF-E4F5-4ED8-A6AB-4A9950388118}" dt="2023-02-19T22:37:31.165" v="3" actId="47"/>
        <pc:sldMkLst>
          <pc:docMk/>
          <pc:sldMk cId="2043053463" sldId="1268"/>
        </pc:sldMkLst>
      </pc:sldChg>
      <pc:sldChg chg="del">
        <pc:chgData name="Nick Burnett" userId="6c44c44d-e21b-49f3-87d6-d96a580bfcfd" providerId="ADAL" clId="{3484ACBF-E4F5-4ED8-A6AB-4A9950388118}" dt="2023-02-19T22:37:31.165" v="3" actId="47"/>
        <pc:sldMkLst>
          <pc:docMk/>
          <pc:sldMk cId="2606845185" sldId="1269"/>
        </pc:sldMkLst>
      </pc:sldChg>
      <pc:sldChg chg="del">
        <pc:chgData name="Nick Burnett" userId="6c44c44d-e21b-49f3-87d6-d96a580bfcfd" providerId="ADAL" clId="{3484ACBF-E4F5-4ED8-A6AB-4A9950388118}" dt="2023-02-19T22:37:31.165" v="3" actId="47"/>
        <pc:sldMkLst>
          <pc:docMk/>
          <pc:sldMk cId="2295261251" sldId="1270"/>
        </pc:sldMkLst>
      </pc:sldChg>
      <pc:sldChg chg="del">
        <pc:chgData name="Nick Burnett" userId="6c44c44d-e21b-49f3-87d6-d96a580bfcfd" providerId="ADAL" clId="{3484ACBF-E4F5-4ED8-A6AB-4A9950388118}" dt="2023-02-19T22:37:31.165" v="3" actId="47"/>
        <pc:sldMkLst>
          <pc:docMk/>
          <pc:sldMk cId="2715477049" sldId="1271"/>
        </pc:sldMkLst>
      </pc:sldChg>
      <pc:sldChg chg="del">
        <pc:chgData name="Nick Burnett" userId="6c44c44d-e21b-49f3-87d6-d96a580bfcfd" providerId="ADAL" clId="{3484ACBF-E4F5-4ED8-A6AB-4A9950388118}" dt="2023-02-19T22:37:31.165" v="3" actId="47"/>
        <pc:sldMkLst>
          <pc:docMk/>
          <pc:sldMk cId="2690745406" sldId="1272"/>
        </pc:sldMkLst>
      </pc:sldChg>
      <pc:sldChg chg="del">
        <pc:chgData name="Nick Burnett" userId="6c44c44d-e21b-49f3-87d6-d96a580bfcfd" providerId="ADAL" clId="{3484ACBF-E4F5-4ED8-A6AB-4A9950388118}" dt="2023-02-19T22:37:04.373" v="1" actId="47"/>
        <pc:sldMkLst>
          <pc:docMk/>
          <pc:sldMk cId="2720038878" sldId="1305"/>
        </pc:sldMkLst>
      </pc:sldChg>
      <pc:sldChg chg="del">
        <pc:chgData name="Nick Burnett" userId="6c44c44d-e21b-49f3-87d6-d96a580bfcfd" providerId="ADAL" clId="{3484ACBF-E4F5-4ED8-A6AB-4A9950388118}" dt="2023-02-19T22:37:04.373" v="1" actId="47"/>
        <pc:sldMkLst>
          <pc:docMk/>
          <pc:sldMk cId="1075473190" sldId="1311"/>
        </pc:sldMkLst>
      </pc:sldChg>
      <pc:sldChg chg="del">
        <pc:chgData name="Nick Burnett" userId="6c44c44d-e21b-49f3-87d6-d96a580bfcfd" providerId="ADAL" clId="{3484ACBF-E4F5-4ED8-A6AB-4A9950388118}" dt="2023-02-19T22:37:15.306" v="2" actId="47"/>
        <pc:sldMkLst>
          <pc:docMk/>
          <pc:sldMk cId="3110635345" sldId="1316"/>
        </pc:sldMkLst>
      </pc:sldChg>
      <pc:sldChg chg="del">
        <pc:chgData name="Nick Burnett" userId="6c44c44d-e21b-49f3-87d6-d96a580bfcfd" providerId="ADAL" clId="{3484ACBF-E4F5-4ED8-A6AB-4A9950388118}" dt="2023-02-19T22:37:15.306" v="2" actId="47"/>
        <pc:sldMkLst>
          <pc:docMk/>
          <pc:sldMk cId="2349284812" sldId="1319"/>
        </pc:sldMkLst>
      </pc:sldChg>
      <pc:sldChg chg="del">
        <pc:chgData name="Nick Burnett" userId="6c44c44d-e21b-49f3-87d6-d96a580bfcfd" providerId="ADAL" clId="{3484ACBF-E4F5-4ED8-A6AB-4A9950388118}" dt="2023-02-19T22:37:15.306" v="2" actId="47"/>
        <pc:sldMkLst>
          <pc:docMk/>
          <pc:sldMk cId="2383436063" sldId="1320"/>
        </pc:sldMkLst>
      </pc:sldChg>
      <pc:sldChg chg="del">
        <pc:chgData name="Nick Burnett" userId="6c44c44d-e21b-49f3-87d6-d96a580bfcfd" providerId="ADAL" clId="{3484ACBF-E4F5-4ED8-A6AB-4A9950388118}" dt="2023-02-19T22:37:15.306" v="2" actId="47"/>
        <pc:sldMkLst>
          <pc:docMk/>
          <pc:sldMk cId="2992313335" sldId="1323"/>
        </pc:sldMkLst>
      </pc:sldChg>
      <pc:sldChg chg="del">
        <pc:chgData name="Nick Burnett" userId="6c44c44d-e21b-49f3-87d6-d96a580bfcfd" providerId="ADAL" clId="{3484ACBF-E4F5-4ED8-A6AB-4A9950388118}" dt="2023-02-19T22:37:15.306" v="2" actId="47"/>
        <pc:sldMkLst>
          <pc:docMk/>
          <pc:sldMk cId="3642520830" sldId="1324"/>
        </pc:sldMkLst>
      </pc:sldChg>
      <pc:sldChg chg="del">
        <pc:chgData name="Nick Burnett" userId="6c44c44d-e21b-49f3-87d6-d96a580bfcfd" providerId="ADAL" clId="{3484ACBF-E4F5-4ED8-A6AB-4A9950388118}" dt="2023-02-19T22:37:15.306" v="2" actId="47"/>
        <pc:sldMkLst>
          <pc:docMk/>
          <pc:sldMk cId="1487091883" sldId="1325"/>
        </pc:sldMkLst>
      </pc:sldChg>
      <pc:sldChg chg="del">
        <pc:chgData name="Nick Burnett" userId="6c44c44d-e21b-49f3-87d6-d96a580bfcfd" providerId="ADAL" clId="{3484ACBF-E4F5-4ED8-A6AB-4A9950388118}" dt="2023-02-19T22:37:15.306" v="2" actId="47"/>
        <pc:sldMkLst>
          <pc:docMk/>
          <pc:sldMk cId="1606388996" sldId="1326"/>
        </pc:sldMkLst>
      </pc:sldChg>
      <pc:sldChg chg="del">
        <pc:chgData name="Nick Burnett" userId="6c44c44d-e21b-49f3-87d6-d96a580bfcfd" providerId="ADAL" clId="{3484ACBF-E4F5-4ED8-A6AB-4A9950388118}" dt="2023-02-19T22:37:15.306" v="2" actId="47"/>
        <pc:sldMkLst>
          <pc:docMk/>
          <pc:sldMk cId="2438262208" sldId="1327"/>
        </pc:sldMkLst>
      </pc:sldChg>
      <pc:sldChg chg="del">
        <pc:chgData name="Nick Burnett" userId="6c44c44d-e21b-49f3-87d6-d96a580bfcfd" providerId="ADAL" clId="{3484ACBF-E4F5-4ED8-A6AB-4A9950388118}" dt="2023-02-19T22:37:15.306" v="2" actId="47"/>
        <pc:sldMkLst>
          <pc:docMk/>
          <pc:sldMk cId="122560261" sldId="1331"/>
        </pc:sldMkLst>
      </pc:sldChg>
      <pc:sldChg chg="del">
        <pc:chgData name="Nick Burnett" userId="6c44c44d-e21b-49f3-87d6-d96a580bfcfd" providerId="ADAL" clId="{3484ACBF-E4F5-4ED8-A6AB-4A9950388118}" dt="2023-02-19T22:37:15.306" v="2" actId="47"/>
        <pc:sldMkLst>
          <pc:docMk/>
          <pc:sldMk cId="4006561132" sldId="1332"/>
        </pc:sldMkLst>
      </pc:sldChg>
      <pc:sldChg chg="del">
        <pc:chgData name="Nick Burnett" userId="6c44c44d-e21b-49f3-87d6-d96a580bfcfd" providerId="ADAL" clId="{3484ACBF-E4F5-4ED8-A6AB-4A9950388118}" dt="2023-02-19T22:37:04.373" v="1" actId="47"/>
        <pc:sldMkLst>
          <pc:docMk/>
          <pc:sldMk cId="3166256539" sldId="1337"/>
        </pc:sldMkLst>
      </pc:sldChg>
      <pc:sldChg chg="del">
        <pc:chgData name="Nick Burnett" userId="6c44c44d-e21b-49f3-87d6-d96a580bfcfd" providerId="ADAL" clId="{3484ACBF-E4F5-4ED8-A6AB-4A9950388118}" dt="2023-02-19T22:37:04.373" v="1" actId="47"/>
        <pc:sldMkLst>
          <pc:docMk/>
          <pc:sldMk cId="493046436" sldId="1338"/>
        </pc:sldMkLst>
      </pc:sldChg>
      <pc:sldChg chg="del">
        <pc:chgData name="Nick Burnett" userId="6c44c44d-e21b-49f3-87d6-d96a580bfcfd" providerId="ADAL" clId="{3484ACBF-E4F5-4ED8-A6AB-4A9950388118}" dt="2023-02-19T22:37:04.373" v="1" actId="47"/>
        <pc:sldMkLst>
          <pc:docMk/>
          <pc:sldMk cId="636132778" sldId="1359"/>
        </pc:sldMkLst>
      </pc:sldChg>
      <pc:sldChg chg="del">
        <pc:chgData name="Nick Burnett" userId="6c44c44d-e21b-49f3-87d6-d96a580bfcfd" providerId="ADAL" clId="{3484ACBF-E4F5-4ED8-A6AB-4A9950388118}" dt="2023-02-19T22:37:04.373" v="1" actId="47"/>
        <pc:sldMkLst>
          <pc:docMk/>
          <pc:sldMk cId="1373136807" sldId="1373"/>
        </pc:sldMkLst>
      </pc:sldChg>
      <pc:sldChg chg="del">
        <pc:chgData name="Nick Burnett" userId="6c44c44d-e21b-49f3-87d6-d96a580bfcfd" providerId="ADAL" clId="{3484ACBF-E4F5-4ED8-A6AB-4A9950388118}" dt="2023-02-19T22:37:04.373" v="1" actId="47"/>
        <pc:sldMkLst>
          <pc:docMk/>
          <pc:sldMk cId="1929226234" sldId="1404"/>
        </pc:sldMkLst>
      </pc:sldChg>
      <pc:sldChg chg="del">
        <pc:chgData name="Nick Burnett" userId="6c44c44d-e21b-49f3-87d6-d96a580bfcfd" providerId="ADAL" clId="{3484ACBF-E4F5-4ED8-A6AB-4A9950388118}" dt="2023-02-19T22:37:04.373" v="1" actId="47"/>
        <pc:sldMkLst>
          <pc:docMk/>
          <pc:sldMk cId="951691601" sldId="1444"/>
        </pc:sldMkLst>
      </pc:sldChg>
      <pc:sldChg chg="del">
        <pc:chgData name="Nick Burnett" userId="6c44c44d-e21b-49f3-87d6-d96a580bfcfd" providerId="ADAL" clId="{3484ACBF-E4F5-4ED8-A6AB-4A9950388118}" dt="2023-02-19T22:37:04.373" v="1" actId="47"/>
        <pc:sldMkLst>
          <pc:docMk/>
          <pc:sldMk cId="50386071" sldId="1447"/>
        </pc:sldMkLst>
      </pc:sldChg>
      <pc:sldChg chg="del">
        <pc:chgData name="Nick Burnett" userId="6c44c44d-e21b-49f3-87d6-d96a580bfcfd" providerId="ADAL" clId="{3484ACBF-E4F5-4ED8-A6AB-4A9950388118}" dt="2023-02-19T22:37:04.373" v="1" actId="47"/>
        <pc:sldMkLst>
          <pc:docMk/>
          <pc:sldMk cId="3242438251" sldId="1448"/>
        </pc:sldMkLst>
      </pc:sldChg>
      <pc:sldChg chg="del">
        <pc:chgData name="Nick Burnett" userId="6c44c44d-e21b-49f3-87d6-d96a580bfcfd" providerId="ADAL" clId="{3484ACBF-E4F5-4ED8-A6AB-4A9950388118}" dt="2023-02-19T22:37:04.373" v="1" actId="47"/>
        <pc:sldMkLst>
          <pc:docMk/>
          <pc:sldMk cId="2187286709" sldId="1449"/>
        </pc:sldMkLst>
      </pc:sldChg>
      <pc:sldChg chg="del">
        <pc:chgData name="Nick Burnett" userId="6c44c44d-e21b-49f3-87d6-d96a580bfcfd" providerId="ADAL" clId="{3484ACBF-E4F5-4ED8-A6AB-4A9950388118}" dt="2023-02-19T22:37:04.373" v="1" actId="47"/>
        <pc:sldMkLst>
          <pc:docMk/>
          <pc:sldMk cId="6085084" sldId="1451"/>
        </pc:sldMkLst>
      </pc:sldChg>
      <pc:sldChg chg="del">
        <pc:chgData name="Nick Burnett" userId="6c44c44d-e21b-49f3-87d6-d96a580bfcfd" providerId="ADAL" clId="{3484ACBF-E4F5-4ED8-A6AB-4A9950388118}" dt="2023-02-19T22:37:04.373" v="1" actId="47"/>
        <pc:sldMkLst>
          <pc:docMk/>
          <pc:sldMk cId="3956486092" sldId="1453"/>
        </pc:sldMkLst>
      </pc:sldChg>
      <pc:sldChg chg="del">
        <pc:chgData name="Nick Burnett" userId="6c44c44d-e21b-49f3-87d6-d96a580bfcfd" providerId="ADAL" clId="{3484ACBF-E4F5-4ED8-A6AB-4A9950388118}" dt="2023-02-19T22:37:31.165" v="3" actId="47"/>
        <pc:sldMkLst>
          <pc:docMk/>
          <pc:sldMk cId="961206760" sldId="1455"/>
        </pc:sldMkLst>
      </pc:sldChg>
      <pc:sldChg chg="del">
        <pc:chgData name="Nick Burnett" userId="6c44c44d-e21b-49f3-87d6-d96a580bfcfd" providerId="ADAL" clId="{3484ACBF-E4F5-4ED8-A6AB-4A9950388118}" dt="2023-02-19T22:37:04.373" v="1" actId="47"/>
        <pc:sldMkLst>
          <pc:docMk/>
          <pc:sldMk cId="2453646924" sldId="1459"/>
        </pc:sldMkLst>
      </pc:sldChg>
      <pc:sldChg chg="del">
        <pc:chgData name="Nick Burnett" userId="6c44c44d-e21b-49f3-87d6-d96a580bfcfd" providerId="ADAL" clId="{3484ACBF-E4F5-4ED8-A6AB-4A9950388118}" dt="2023-02-19T22:37:04.373" v="1" actId="47"/>
        <pc:sldMkLst>
          <pc:docMk/>
          <pc:sldMk cId="1900198002" sldId="1460"/>
        </pc:sldMkLst>
      </pc:sldChg>
      <pc:sldChg chg="del">
        <pc:chgData name="Nick Burnett" userId="6c44c44d-e21b-49f3-87d6-d96a580bfcfd" providerId="ADAL" clId="{3484ACBF-E4F5-4ED8-A6AB-4A9950388118}" dt="2023-02-19T22:37:04.373" v="1" actId="47"/>
        <pc:sldMkLst>
          <pc:docMk/>
          <pc:sldMk cId="1465984427" sldId="1462"/>
        </pc:sldMkLst>
      </pc:sldChg>
      <pc:sldChg chg="del">
        <pc:chgData name="Nick Burnett" userId="6c44c44d-e21b-49f3-87d6-d96a580bfcfd" providerId="ADAL" clId="{3484ACBF-E4F5-4ED8-A6AB-4A9950388118}" dt="2023-02-19T22:37:04.373" v="1" actId="47"/>
        <pc:sldMkLst>
          <pc:docMk/>
          <pc:sldMk cId="1828055545" sldId="1463"/>
        </pc:sldMkLst>
      </pc:sldChg>
      <pc:sldChg chg="del">
        <pc:chgData name="Nick Burnett" userId="6c44c44d-e21b-49f3-87d6-d96a580bfcfd" providerId="ADAL" clId="{3484ACBF-E4F5-4ED8-A6AB-4A9950388118}" dt="2023-02-19T22:37:04.373" v="1" actId="47"/>
        <pc:sldMkLst>
          <pc:docMk/>
          <pc:sldMk cId="2270534361" sldId="1464"/>
        </pc:sldMkLst>
      </pc:sldChg>
      <pc:sldChg chg="del">
        <pc:chgData name="Nick Burnett" userId="6c44c44d-e21b-49f3-87d6-d96a580bfcfd" providerId="ADAL" clId="{3484ACBF-E4F5-4ED8-A6AB-4A9950388118}" dt="2023-02-19T22:37:04.373" v="1" actId="47"/>
        <pc:sldMkLst>
          <pc:docMk/>
          <pc:sldMk cId="1816648738" sldId="1466"/>
        </pc:sldMkLst>
      </pc:sldChg>
      <pc:sldChg chg="del">
        <pc:chgData name="Nick Burnett" userId="6c44c44d-e21b-49f3-87d6-d96a580bfcfd" providerId="ADAL" clId="{3484ACBF-E4F5-4ED8-A6AB-4A9950388118}" dt="2023-02-19T22:37:04.373" v="1" actId="47"/>
        <pc:sldMkLst>
          <pc:docMk/>
          <pc:sldMk cId="4047668129" sldId="1467"/>
        </pc:sldMkLst>
      </pc:sldChg>
      <pc:sldChg chg="del">
        <pc:chgData name="Nick Burnett" userId="6c44c44d-e21b-49f3-87d6-d96a580bfcfd" providerId="ADAL" clId="{3484ACBF-E4F5-4ED8-A6AB-4A9950388118}" dt="2023-02-19T22:37:04.373" v="1" actId="47"/>
        <pc:sldMkLst>
          <pc:docMk/>
          <pc:sldMk cId="676159827" sldId="1468"/>
        </pc:sldMkLst>
      </pc:sldChg>
      <pc:sldChg chg="del">
        <pc:chgData name="Nick Burnett" userId="6c44c44d-e21b-49f3-87d6-d96a580bfcfd" providerId="ADAL" clId="{3484ACBF-E4F5-4ED8-A6AB-4A9950388118}" dt="2023-02-19T22:37:04.373" v="1" actId="47"/>
        <pc:sldMkLst>
          <pc:docMk/>
          <pc:sldMk cId="3499011493" sldId="1470"/>
        </pc:sldMkLst>
      </pc:sldChg>
      <pc:sldChg chg="del">
        <pc:chgData name="Nick Burnett" userId="6c44c44d-e21b-49f3-87d6-d96a580bfcfd" providerId="ADAL" clId="{3484ACBF-E4F5-4ED8-A6AB-4A9950388118}" dt="2023-02-19T22:37:04.373" v="1" actId="47"/>
        <pc:sldMkLst>
          <pc:docMk/>
          <pc:sldMk cId="4097851410" sldId="1472"/>
        </pc:sldMkLst>
      </pc:sldChg>
      <pc:sldChg chg="del">
        <pc:chgData name="Nick Burnett" userId="6c44c44d-e21b-49f3-87d6-d96a580bfcfd" providerId="ADAL" clId="{3484ACBF-E4F5-4ED8-A6AB-4A9950388118}" dt="2023-02-19T22:37:56.236" v="7" actId="47"/>
        <pc:sldMkLst>
          <pc:docMk/>
          <pc:sldMk cId="2409729947" sldId="1473"/>
        </pc:sldMkLst>
      </pc:sldChg>
      <pc:sldChg chg="del">
        <pc:chgData name="Nick Burnett" userId="6c44c44d-e21b-49f3-87d6-d96a580bfcfd" providerId="ADAL" clId="{3484ACBF-E4F5-4ED8-A6AB-4A9950388118}" dt="2023-02-19T22:37:04.373" v="1" actId="47"/>
        <pc:sldMkLst>
          <pc:docMk/>
          <pc:sldMk cId="1182308639" sldId="1474"/>
        </pc:sldMkLst>
      </pc:sldChg>
      <pc:sldChg chg="del">
        <pc:chgData name="Nick Burnett" userId="6c44c44d-e21b-49f3-87d6-d96a580bfcfd" providerId="ADAL" clId="{3484ACBF-E4F5-4ED8-A6AB-4A9950388118}" dt="2023-02-19T22:37:04.373" v="1" actId="47"/>
        <pc:sldMkLst>
          <pc:docMk/>
          <pc:sldMk cId="4127230997" sldId="1475"/>
        </pc:sldMkLst>
      </pc:sldChg>
      <pc:sldChg chg="del">
        <pc:chgData name="Nick Burnett" userId="6c44c44d-e21b-49f3-87d6-d96a580bfcfd" providerId="ADAL" clId="{3484ACBF-E4F5-4ED8-A6AB-4A9950388118}" dt="2023-02-19T22:37:04.373" v="1" actId="47"/>
        <pc:sldMkLst>
          <pc:docMk/>
          <pc:sldMk cId="1469086289" sldId="1476"/>
        </pc:sldMkLst>
      </pc:sldChg>
      <pc:sldChg chg="del">
        <pc:chgData name="Nick Burnett" userId="6c44c44d-e21b-49f3-87d6-d96a580bfcfd" providerId="ADAL" clId="{3484ACBF-E4F5-4ED8-A6AB-4A9950388118}" dt="2023-02-19T22:37:04.373" v="1" actId="47"/>
        <pc:sldMkLst>
          <pc:docMk/>
          <pc:sldMk cId="1399189497" sldId="1477"/>
        </pc:sldMkLst>
      </pc:sldChg>
      <pc:sldChg chg="del">
        <pc:chgData name="Nick Burnett" userId="6c44c44d-e21b-49f3-87d6-d96a580bfcfd" providerId="ADAL" clId="{3484ACBF-E4F5-4ED8-A6AB-4A9950388118}" dt="2023-02-19T22:37:04.373" v="1" actId="47"/>
        <pc:sldMkLst>
          <pc:docMk/>
          <pc:sldMk cId="1872411278" sldId="1478"/>
        </pc:sldMkLst>
      </pc:sldChg>
      <pc:sldChg chg="del">
        <pc:chgData name="Nick Burnett" userId="6c44c44d-e21b-49f3-87d6-d96a580bfcfd" providerId="ADAL" clId="{3484ACBF-E4F5-4ED8-A6AB-4A9950388118}" dt="2023-02-19T22:37:04.373" v="1" actId="47"/>
        <pc:sldMkLst>
          <pc:docMk/>
          <pc:sldMk cId="1016463166" sldId="1480"/>
        </pc:sldMkLst>
      </pc:sldChg>
      <pc:sldChg chg="del">
        <pc:chgData name="Nick Burnett" userId="6c44c44d-e21b-49f3-87d6-d96a580bfcfd" providerId="ADAL" clId="{3484ACBF-E4F5-4ED8-A6AB-4A9950388118}" dt="2023-02-19T22:37:38.106" v="4" actId="47"/>
        <pc:sldMkLst>
          <pc:docMk/>
          <pc:sldMk cId="2693183790" sldId="1481"/>
        </pc:sldMkLst>
      </pc:sldChg>
      <pc:sldChg chg="del">
        <pc:chgData name="Nick Burnett" userId="6c44c44d-e21b-49f3-87d6-d96a580bfcfd" providerId="ADAL" clId="{3484ACBF-E4F5-4ED8-A6AB-4A9950388118}" dt="2023-02-19T22:37:04.373" v="1" actId="47"/>
        <pc:sldMkLst>
          <pc:docMk/>
          <pc:sldMk cId="3218698843" sldId="1482"/>
        </pc:sldMkLst>
      </pc:sldChg>
      <pc:sldChg chg="del">
        <pc:chgData name="Nick Burnett" userId="6c44c44d-e21b-49f3-87d6-d96a580bfcfd" providerId="ADAL" clId="{3484ACBF-E4F5-4ED8-A6AB-4A9950388118}" dt="2023-02-19T22:37:04.373" v="1" actId="47"/>
        <pc:sldMkLst>
          <pc:docMk/>
          <pc:sldMk cId="556370223" sldId="1483"/>
        </pc:sldMkLst>
      </pc:sldChg>
      <pc:sldChg chg="del">
        <pc:chgData name="Nick Burnett" userId="6c44c44d-e21b-49f3-87d6-d96a580bfcfd" providerId="ADAL" clId="{3484ACBF-E4F5-4ED8-A6AB-4A9950388118}" dt="2023-02-19T22:37:04.373" v="1" actId="47"/>
        <pc:sldMkLst>
          <pc:docMk/>
          <pc:sldMk cId="147644455" sldId="1484"/>
        </pc:sldMkLst>
      </pc:sldChg>
      <pc:sldChg chg="del">
        <pc:chgData name="Nick Burnett" userId="6c44c44d-e21b-49f3-87d6-d96a580bfcfd" providerId="ADAL" clId="{3484ACBF-E4F5-4ED8-A6AB-4A9950388118}" dt="2023-02-19T22:37:04.373" v="1" actId="47"/>
        <pc:sldMkLst>
          <pc:docMk/>
          <pc:sldMk cId="3770322094" sldId="1485"/>
        </pc:sldMkLst>
      </pc:sldChg>
      <pc:sldChg chg="del">
        <pc:chgData name="Nick Burnett" userId="6c44c44d-e21b-49f3-87d6-d96a580bfcfd" providerId="ADAL" clId="{3484ACBF-E4F5-4ED8-A6AB-4A9950388118}" dt="2023-02-19T22:37:49.373" v="6" actId="47"/>
        <pc:sldMkLst>
          <pc:docMk/>
          <pc:sldMk cId="3821771227" sldId="1488"/>
        </pc:sldMkLst>
      </pc:sldChg>
      <pc:sldChg chg="delSp modSp mod">
        <pc:chgData name="Nick Burnett" userId="6c44c44d-e21b-49f3-87d6-d96a580bfcfd" providerId="ADAL" clId="{3484ACBF-E4F5-4ED8-A6AB-4A9950388118}" dt="2023-02-20T02:55:32.695" v="262" actId="20577"/>
        <pc:sldMkLst>
          <pc:docMk/>
          <pc:sldMk cId="3584849941" sldId="1489"/>
        </pc:sldMkLst>
        <pc:spChg chg="mod">
          <ac:chgData name="Nick Burnett" userId="6c44c44d-e21b-49f3-87d6-d96a580bfcfd" providerId="ADAL" clId="{3484ACBF-E4F5-4ED8-A6AB-4A9950388118}" dt="2023-02-20T02:55:32.695" v="262" actId="20577"/>
          <ac:spMkLst>
            <pc:docMk/>
            <pc:sldMk cId="3584849941" sldId="1489"/>
            <ac:spMk id="2" creationId="{1B179FD0-0D34-452A-9517-D7B1A7D8936B}"/>
          </ac:spMkLst>
        </pc:spChg>
        <pc:picChg chg="del">
          <ac:chgData name="Nick Burnett" userId="6c44c44d-e21b-49f3-87d6-d96a580bfcfd" providerId="ADAL" clId="{3484ACBF-E4F5-4ED8-A6AB-4A9950388118}" dt="2023-02-20T02:54:51.255" v="199" actId="478"/>
          <ac:picMkLst>
            <pc:docMk/>
            <pc:sldMk cId="3584849941" sldId="1489"/>
            <ac:picMk id="4" creationId="{ECE87E7F-5BA8-FC7D-D05A-795860C2F978}"/>
          </ac:picMkLst>
        </pc:picChg>
      </pc:sldChg>
      <pc:sldChg chg="del">
        <pc:chgData name="Nick Burnett" userId="6c44c44d-e21b-49f3-87d6-d96a580bfcfd" providerId="ADAL" clId="{3484ACBF-E4F5-4ED8-A6AB-4A9950388118}" dt="2023-02-19T22:37:04.373" v="1" actId="47"/>
        <pc:sldMkLst>
          <pc:docMk/>
          <pc:sldMk cId="95472823" sldId="1491"/>
        </pc:sldMkLst>
      </pc:sldChg>
      <pc:sldChg chg="del">
        <pc:chgData name="Nick Burnett" userId="6c44c44d-e21b-49f3-87d6-d96a580bfcfd" providerId="ADAL" clId="{3484ACBF-E4F5-4ED8-A6AB-4A9950388118}" dt="2023-02-19T22:37:04.373" v="1" actId="47"/>
        <pc:sldMkLst>
          <pc:docMk/>
          <pc:sldMk cId="3581015209" sldId="1492"/>
        </pc:sldMkLst>
      </pc:sldChg>
      <pc:sldChg chg="del">
        <pc:chgData name="Nick Burnett" userId="6c44c44d-e21b-49f3-87d6-d96a580bfcfd" providerId="ADAL" clId="{3484ACBF-E4F5-4ED8-A6AB-4A9950388118}" dt="2023-02-19T22:37:46.170" v="5" actId="47"/>
        <pc:sldMkLst>
          <pc:docMk/>
          <pc:sldMk cId="777850928" sldId="1493"/>
        </pc:sldMkLst>
      </pc:sldChg>
      <pc:sldChg chg="del">
        <pc:chgData name="Nick Burnett" userId="6c44c44d-e21b-49f3-87d6-d96a580bfcfd" providerId="ADAL" clId="{3484ACBF-E4F5-4ED8-A6AB-4A9950388118}" dt="2023-02-19T22:37:04.373" v="1" actId="47"/>
        <pc:sldMkLst>
          <pc:docMk/>
          <pc:sldMk cId="3761526810" sldId="1495"/>
        </pc:sldMkLst>
      </pc:sldChg>
      <pc:sldChg chg="del">
        <pc:chgData name="Nick Burnett" userId="6c44c44d-e21b-49f3-87d6-d96a580bfcfd" providerId="ADAL" clId="{3484ACBF-E4F5-4ED8-A6AB-4A9950388118}" dt="2023-02-19T22:37:04.373" v="1" actId="47"/>
        <pc:sldMkLst>
          <pc:docMk/>
          <pc:sldMk cId="828561521" sldId="1505"/>
        </pc:sldMkLst>
      </pc:sldChg>
      <pc:sldChg chg="del">
        <pc:chgData name="Nick Burnett" userId="6c44c44d-e21b-49f3-87d6-d96a580bfcfd" providerId="ADAL" clId="{3484ACBF-E4F5-4ED8-A6AB-4A9950388118}" dt="2023-02-19T22:37:04.373" v="1" actId="47"/>
        <pc:sldMkLst>
          <pc:docMk/>
          <pc:sldMk cId="1265813665" sldId="1506"/>
        </pc:sldMkLst>
      </pc:sldChg>
      <pc:sldChg chg="del">
        <pc:chgData name="Nick Burnett" userId="6c44c44d-e21b-49f3-87d6-d96a580bfcfd" providerId="ADAL" clId="{3484ACBF-E4F5-4ED8-A6AB-4A9950388118}" dt="2023-02-19T22:37:04.373" v="1" actId="47"/>
        <pc:sldMkLst>
          <pc:docMk/>
          <pc:sldMk cId="1789881205" sldId="1508"/>
        </pc:sldMkLst>
      </pc:sldChg>
      <pc:sldChg chg="del">
        <pc:chgData name="Nick Burnett" userId="6c44c44d-e21b-49f3-87d6-d96a580bfcfd" providerId="ADAL" clId="{3484ACBF-E4F5-4ED8-A6AB-4A9950388118}" dt="2023-02-19T22:37:04.373" v="1" actId="47"/>
        <pc:sldMkLst>
          <pc:docMk/>
          <pc:sldMk cId="713796734" sldId="1509"/>
        </pc:sldMkLst>
      </pc:sldChg>
      <pc:sldChg chg="del">
        <pc:chgData name="Nick Burnett" userId="6c44c44d-e21b-49f3-87d6-d96a580bfcfd" providerId="ADAL" clId="{3484ACBF-E4F5-4ED8-A6AB-4A9950388118}" dt="2023-02-19T22:37:04.373" v="1" actId="47"/>
        <pc:sldMkLst>
          <pc:docMk/>
          <pc:sldMk cId="1761368579" sldId="1513"/>
        </pc:sldMkLst>
      </pc:sldChg>
      <pc:sldChg chg="del">
        <pc:chgData name="Nick Burnett" userId="6c44c44d-e21b-49f3-87d6-d96a580bfcfd" providerId="ADAL" clId="{3484ACBF-E4F5-4ED8-A6AB-4A9950388118}" dt="2023-02-19T22:37:04.373" v="1" actId="47"/>
        <pc:sldMkLst>
          <pc:docMk/>
          <pc:sldMk cId="3354191606" sldId="1515"/>
        </pc:sldMkLst>
      </pc:sldChg>
      <pc:sldChg chg="del">
        <pc:chgData name="Nick Burnett" userId="6c44c44d-e21b-49f3-87d6-d96a580bfcfd" providerId="ADAL" clId="{3484ACBF-E4F5-4ED8-A6AB-4A9950388118}" dt="2023-02-19T22:37:04.373" v="1" actId="47"/>
        <pc:sldMkLst>
          <pc:docMk/>
          <pc:sldMk cId="4163659472" sldId="1517"/>
        </pc:sldMkLst>
      </pc:sldChg>
      <pc:sldChg chg="del">
        <pc:chgData name="Nick Burnett" userId="6c44c44d-e21b-49f3-87d6-d96a580bfcfd" providerId="ADAL" clId="{3484ACBF-E4F5-4ED8-A6AB-4A9950388118}" dt="2023-02-19T22:37:04.373" v="1" actId="47"/>
        <pc:sldMkLst>
          <pc:docMk/>
          <pc:sldMk cId="1815691085" sldId="1518"/>
        </pc:sldMkLst>
      </pc:sldChg>
      <pc:sldChg chg="del">
        <pc:chgData name="Nick Burnett" userId="6c44c44d-e21b-49f3-87d6-d96a580bfcfd" providerId="ADAL" clId="{3484ACBF-E4F5-4ED8-A6AB-4A9950388118}" dt="2023-02-19T22:37:04.373" v="1" actId="47"/>
        <pc:sldMkLst>
          <pc:docMk/>
          <pc:sldMk cId="965218712" sldId="1520"/>
        </pc:sldMkLst>
      </pc:sldChg>
      <pc:sldChg chg="del">
        <pc:chgData name="Nick Burnett" userId="6c44c44d-e21b-49f3-87d6-d96a580bfcfd" providerId="ADAL" clId="{3484ACBF-E4F5-4ED8-A6AB-4A9950388118}" dt="2023-02-19T22:37:04.373" v="1" actId="47"/>
        <pc:sldMkLst>
          <pc:docMk/>
          <pc:sldMk cId="84180180" sldId="1521"/>
        </pc:sldMkLst>
      </pc:sldChg>
      <pc:sldChg chg="del">
        <pc:chgData name="Nick Burnett" userId="6c44c44d-e21b-49f3-87d6-d96a580bfcfd" providerId="ADAL" clId="{3484ACBF-E4F5-4ED8-A6AB-4A9950388118}" dt="2023-02-19T22:37:04.373" v="1" actId="47"/>
        <pc:sldMkLst>
          <pc:docMk/>
          <pc:sldMk cId="813946251" sldId="1522"/>
        </pc:sldMkLst>
      </pc:sldChg>
      <pc:sldChg chg="del">
        <pc:chgData name="Nick Burnett" userId="6c44c44d-e21b-49f3-87d6-d96a580bfcfd" providerId="ADAL" clId="{3484ACBF-E4F5-4ED8-A6AB-4A9950388118}" dt="2023-02-19T22:37:04.373" v="1" actId="47"/>
        <pc:sldMkLst>
          <pc:docMk/>
          <pc:sldMk cId="2131000921" sldId="1523"/>
        </pc:sldMkLst>
      </pc:sldChg>
      <pc:sldChg chg="del">
        <pc:chgData name="Nick Burnett" userId="6c44c44d-e21b-49f3-87d6-d96a580bfcfd" providerId="ADAL" clId="{3484ACBF-E4F5-4ED8-A6AB-4A9950388118}" dt="2023-02-19T22:37:04.373" v="1" actId="47"/>
        <pc:sldMkLst>
          <pc:docMk/>
          <pc:sldMk cId="816926928" sldId="1524"/>
        </pc:sldMkLst>
      </pc:sldChg>
      <pc:sldChg chg="del">
        <pc:chgData name="Nick Burnett" userId="6c44c44d-e21b-49f3-87d6-d96a580bfcfd" providerId="ADAL" clId="{3484ACBF-E4F5-4ED8-A6AB-4A9950388118}" dt="2023-02-19T22:37:04.373" v="1" actId="47"/>
        <pc:sldMkLst>
          <pc:docMk/>
          <pc:sldMk cId="1754635445" sldId="1525"/>
        </pc:sldMkLst>
      </pc:sldChg>
      <pc:sldChg chg="del">
        <pc:chgData name="Nick Burnett" userId="6c44c44d-e21b-49f3-87d6-d96a580bfcfd" providerId="ADAL" clId="{3484ACBF-E4F5-4ED8-A6AB-4A9950388118}" dt="2023-02-19T22:37:04.373" v="1" actId="47"/>
        <pc:sldMkLst>
          <pc:docMk/>
          <pc:sldMk cId="263914385" sldId="1526"/>
        </pc:sldMkLst>
      </pc:sldChg>
      <pc:sldChg chg="del">
        <pc:chgData name="Nick Burnett" userId="6c44c44d-e21b-49f3-87d6-d96a580bfcfd" providerId="ADAL" clId="{3484ACBF-E4F5-4ED8-A6AB-4A9950388118}" dt="2023-02-19T22:37:04.373" v="1" actId="47"/>
        <pc:sldMkLst>
          <pc:docMk/>
          <pc:sldMk cId="1254289763" sldId="1527"/>
        </pc:sldMkLst>
      </pc:sldChg>
      <pc:sldChg chg="del">
        <pc:chgData name="Nick Burnett" userId="6c44c44d-e21b-49f3-87d6-d96a580bfcfd" providerId="ADAL" clId="{3484ACBF-E4F5-4ED8-A6AB-4A9950388118}" dt="2023-02-19T22:37:04.373" v="1" actId="47"/>
        <pc:sldMkLst>
          <pc:docMk/>
          <pc:sldMk cId="1918868722" sldId="1528"/>
        </pc:sldMkLst>
      </pc:sldChg>
      <pc:sldChg chg="del">
        <pc:chgData name="Nick Burnett" userId="6c44c44d-e21b-49f3-87d6-d96a580bfcfd" providerId="ADAL" clId="{3484ACBF-E4F5-4ED8-A6AB-4A9950388118}" dt="2023-02-19T22:37:04.373" v="1" actId="47"/>
        <pc:sldMkLst>
          <pc:docMk/>
          <pc:sldMk cId="3053445927" sldId="1539"/>
        </pc:sldMkLst>
      </pc:sldChg>
      <pc:sldChg chg="del">
        <pc:chgData name="Nick Burnett" userId="6c44c44d-e21b-49f3-87d6-d96a580bfcfd" providerId="ADAL" clId="{3484ACBF-E4F5-4ED8-A6AB-4A9950388118}" dt="2023-02-19T22:37:04.373" v="1" actId="47"/>
        <pc:sldMkLst>
          <pc:docMk/>
          <pc:sldMk cId="2280239036" sldId="1540"/>
        </pc:sldMkLst>
      </pc:sldChg>
      <pc:sldChg chg="del">
        <pc:chgData name="Nick Burnett" userId="6c44c44d-e21b-49f3-87d6-d96a580bfcfd" providerId="ADAL" clId="{3484ACBF-E4F5-4ED8-A6AB-4A9950388118}" dt="2023-02-19T22:37:04.373" v="1" actId="47"/>
        <pc:sldMkLst>
          <pc:docMk/>
          <pc:sldMk cId="2279545214" sldId="1542"/>
        </pc:sldMkLst>
      </pc:sldChg>
      <pc:sldChg chg="del">
        <pc:chgData name="Nick Burnett" userId="6c44c44d-e21b-49f3-87d6-d96a580bfcfd" providerId="ADAL" clId="{3484ACBF-E4F5-4ED8-A6AB-4A9950388118}" dt="2023-02-19T22:37:38.106" v="4" actId="47"/>
        <pc:sldMkLst>
          <pc:docMk/>
          <pc:sldMk cId="25213014" sldId="1544"/>
        </pc:sldMkLst>
      </pc:sldChg>
      <pc:sldChg chg="del">
        <pc:chgData name="Nick Burnett" userId="6c44c44d-e21b-49f3-87d6-d96a580bfcfd" providerId="ADAL" clId="{3484ACBF-E4F5-4ED8-A6AB-4A9950388118}" dt="2023-02-19T22:37:04.373" v="1" actId="47"/>
        <pc:sldMkLst>
          <pc:docMk/>
          <pc:sldMk cId="1980564922" sldId="1545"/>
        </pc:sldMkLst>
      </pc:sldChg>
      <pc:sldChg chg="del">
        <pc:chgData name="Nick Burnett" userId="6c44c44d-e21b-49f3-87d6-d96a580bfcfd" providerId="ADAL" clId="{3484ACBF-E4F5-4ED8-A6AB-4A9950388118}" dt="2023-02-19T22:37:04.373" v="1" actId="47"/>
        <pc:sldMkLst>
          <pc:docMk/>
          <pc:sldMk cId="4236351952" sldId="1546"/>
        </pc:sldMkLst>
      </pc:sldChg>
      <pc:sldChg chg="del">
        <pc:chgData name="Nick Burnett" userId="6c44c44d-e21b-49f3-87d6-d96a580bfcfd" providerId="ADAL" clId="{3484ACBF-E4F5-4ED8-A6AB-4A9950388118}" dt="2023-02-19T22:37:04.373" v="1" actId="47"/>
        <pc:sldMkLst>
          <pc:docMk/>
          <pc:sldMk cId="4034220624" sldId="1547"/>
        </pc:sldMkLst>
      </pc:sldChg>
      <pc:sldChg chg="del">
        <pc:chgData name="Nick Burnett" userId="6c44c44d-e21b-49f3-87d6-d96a580bfcfd" providerId="ADAL" clId="{3484ACBF-E4F5-4ED8-A6AB-4A9950388118}" dt="2023-02-19T22:37:04.373" v="1" actId="47"/>
        <pc:sldMkLst>
          <pc:docMk/>
          <pc:sldMk cId="2061004203" sldId="1548"/>
        </pc:sldMkLst>
      </pc:sldChg>
      <pc:sldChg chg="del">
        <pc:chgData name="Nick Burnett" userId="6c44c44d-e21b-49f3-87d6-d96a580bfcfd" providerId="ADAL" clId="{3484ACBF-E4F5-4ED8-A6AB-4A9950388118}" dt="2023-02-19T22:37:04.373" v="1" actId="47"/>
        <pc:sldMkLst>
          <pc:docMk/>
          <pc:sldMk cId="3738380749" sldId="1549"/>
        </pc:sldMkLst>
      </pc:sldChg>
      <pc:sldChg chg="del">
        <pc:chgData name="Nick Burnett" userId="6c44c44d-e21b-49f3-87d6-d96a580bfcfd" providerId="ADAL" clId="{3484ACBF-E4F5-4ED8-A6AB-4A9950388118}" dt="2023-02-19T22:37:04.373" v="1" actId="47"/>
        <pc:sldMkLst>
          <pc:docMk/>
          <pc:sldMk cId="978811868" sldId="1550"/>
        </pc:sldMkLst>
      </pc:sldChg>
      <pc:sldChg chg="del">
        <pc:chgData name="Nick Burnett" userId="6c44c44d-e21b-49f3-87d6-d96a580bfcfd" providerId="ADAL" clId="{3484ACBF-E4F5-4ED8-A6AB-4A9950388118}" dt="2023-02-19T22:37:04.373" v="1" actId="47"/>
        <pc:sldMkLst>
          <pc:docMk/>
          <pc:sldMk cId="1569247635" sldId="1551"/>
        </pc:sldMkLst>
      </pc:sldChg>
      <pc:sldChg chg="del">
        <pc:chgData name="Nick Burnett" userId="6c44c44d-e21b-49f3-87d6-d96a580bfcfd" providerId="ADAL" clId="{3484ACBF-E4F5-4ED8-A6AB-4A9950388118}" dt="2023-02-19T22:37:04.373" v="1" actId="47"/>
        <pc:sldMkLst>
          <pc:docMk/>
          <pc:sldMk cId="2578869819" sldId="1552"/>
        </pc:sldMkLst>
      </pc:sldChg>
      <pc:sldChg chg="del">
        <pc:chgData name="Nick Burnett" userId="6c44c44d-e21b-49f3-87d6-d96a580bfcfd" providerId="ADAL" clId="{3484ACBF-E4F5-4ED8-A6AB-4A9950388118}" dt="2023-02-19T22:37:04.373" v="1" actId="47"/>
        <pc:sldMkLst>
          <pc:docMk/>
          <pc:sldMk cId="3464829355" sldId="1554"/>
        </pc:sldMkLst>
      </pc:sldChg>
      <pc:sldChg chg="del">
        <pc:chgData name="Nick Burnett" userId="6c44c44d-e21b-49f3-87d6-d96a580bfcfd" providerId="ADAL" clId="{3484ACBF-E4F5-4ED8-A6AB-4A9950388118}" dt="2023-02-19T22:37:04.373" v="1" actId="47"/>
        <pc:sldMkLst>
          <pc:docMk/>
          <pc:sldMk cId="2775760777" sldId="1555"/>
        </pc:sldMkLst>
      </pc:sldChg>
      <pc:sldChg chg="del">
        <pc:chgData name="Nick Burnett" userId="6c44c44d-e21b-49f3-87d6-d96a580bfcfd" providerId="ADAL" clId="{3484ACBF-E4F5-4ED8-A6AB-4A9950388118}" dt="2023-02-19T22:37:04.373" v="1" actId="47"/>
        <pc:sldMkLst>
          <pc:docMk/>
          <pc:sldMk cId="3560686541" sldId="1556"/>
        </pc:sldMkLst>
      </pc:sldChg>
      <pc:sldChg chg="mod modShow">
        <pc:chgData name="Nick Burnett" userId="6c44c44d-e21b-49f3-87d6-d96a580bfcfd" providerId="ADAL" clId="{3484ACBF-E4F5-4ED8-A6AB-4A9950388118}" dt="2023-02-20T02:55:36.924" v="263" actId="729"/>
        <pc:sldMkLst>
          <pc:docMk/>
          <pc:sldMk cId="3536475261" sldId="1559"/>
        </pc:sldMkLst>
      </pc:sldChg>
      <pc:sldChg chg="del">
        <pc:chgData name="Nick Burnett" userId="6c44c44d-e21b-49f3-87d6-d96a580bfcfd" providerId="ADAL" clId="{3484ACBF-E4F5-4ED8-A6AB-4A9950388118}" dt="2023-02-19T22:37:04.373" v="1" actId="47"/>
        <pc:sldMkLst>
          <pc:docMk/>
          <pc:sldMk cId="4273561814" sldId="1560"/>
        </pc:sldMkLst>
      </pc:sldChg>
      <pc:sldChg chg="del">
        <pc:chgData name="Nick Burnett" userId="6c44c44d-e21b-49f3-87d6-d96a580bfcfd" providerId="ADAL" clId="{3484ACBF-E4F5-4ED8-A6AB-4A9950388118}" dt="2023-02-19T22:37:46.170" v="5" actId="47"/>
        <pc:sldMkLst>
          <pc:docMk/>
          <pc:sldMk cId="4155257450" sldId="1576"/>
        </pc:sldMkLst>
      </pc:sldChg>
      <pc:sldChg chg="del">
        <pc:chgData name="Nick Burnett" userId="6c44c44d-e21b-49f3-87d6-d96a580bfcfd" providerId="ADAL" clId="{3484ACBF-E4F5-4ED8-A6AB-4A9950388118}" dt="2023-02-19T22:37:04.373" v="1" actId="47"/>
        <pc:sldMkLst>
          <pc:docMk/>
          <pc:sldMk cId="2431223395" sldId="1577"/>
        </pc:sldMkLst>
      </pc:sldChg>
      <pc:sldChg chg="del">
        <pc:chgData name="Nick Burnett" userId="6c44c44d-e21b-49f3-87d6-d96a580bfcfd" providerId="ADAL" clId="{3484ACBF-E4F5-4ED8-A6AB-4A9950388118}" dt="2023-02-19T22:37:04.373" v="1" actId="47"/>
        <pc:sldMkLst>
          <pc:docMk/>
          <pc:sldMk cId="1223654655" sldId="1582"/>
        </pc:sldMkLst>
      </pc:sldChg>
      <pc:sldChg chg="del">
        <pc:chgData name="Nick Burnett" userId="6c44c44d-e21b-49f3-87d6-d96a580bfcfd" providerId="ADAL" clId="{3484ACBF-E4F5-4ED8-A6AB-4A9950388118}" dt="2023-02-19T22:37:04.373" v="1" actId="47"/>
        <pc:sldMkLst>
          <pc:docMk/>
          <pc:sldMk cId="1862772641" sldId="1588"/>
        </pc:sldMkLst>
      </pc:sldChg>
      <pc:sldChg chg="del">
        <pc:chgData name="Nick Burnett" userId="6c44c44d-e21b-49f3-87d6-d96a580bfcfd" providerId="ADAL" clId="{3484ACBF-E4F5-4ED8-A6AB-4A9950388118}" dt="2023-02-19T22:37:04.373" v="1" actId="47"/>
        <pc:sldMkLst>
          <pc:docMk/>
          <pc:sldMk cId="153151476" sldId="1590"/>
        </pc:sldMkLst>
      </pc:sldChg>
      <pc:sldChg chg="del">
        <pc:chgData name="Nick Burnett" userId="6c44c44d-e21b-49f3-87d6-d96a580bfcfd" providerId="ADAL" clId="{3484ACBF-E4F5-4ED8-A6AB-4A9950388118}" dt="2023-02-19T22:37:04.373" v="1" actId="47"/>
        <pc:sldMkLst>
          <pc:docMk/>
          <pc:sldMk cId="2774664991" sldId="1594"/>
        </pc:sldMkLst>
      </pc:sldChg>
      <pc:sldChg chg="del">
        <pc:chgData name="Nick Burnett" userId="6c44c44d-e21b-49f3-87d6-d96a580bfcfd" providerId="ADAL" clId="{3484ACBF-E4F5-4ED8-A6AB-4A9950388118}" dt="2023-02-19T22:37:04.373" v="1" actId="47"/>
        <pc:sldMkLst>
          <pc:docMk/>
          <pc:sldMk cId="4287862279" sldId="1596"/>
        </pc:sldMkLst>
      </pc:sldChg>
      <pc:sldChg chg="del">
        <pc:chgData name="Nick Burnett" userId="6c44c44d-e21b-49f3-87d6-d96a580bfcfd" providerId="ADAL" clId="{3484ACBF-E4F5-4ED8-A6AB-4A9950388118}" dt="2023-02-19T22:37:04.373" v="1" actId="47"/>
        <pc:sldMkLst>
          <pc:docMk/>
          <pc:sldMk cId="1220694955" sldId="1598"/>
        </pc:sldMkLst>
      </pc:sldChg>
      <pc:sldChg chg="del">
        <pc:chgData name="Nick Burnett" userId="6c44c44d-e21b-49f3-87d6-d96a580bfcfd" providerId="ADAL" clId="{3484ACBF-E4F5-4ED8-A6AB-4A9950388118}" dt="2023-02-19T22:37:04.373" v="1" actId="47"/>
        <pc:sldMkLst>
          <pc:docMk/>
          <pc:sldMk cId="3966521561" sldId="1599"/>
        </pc:sldMkLst>
      </pc:sldChg>
      <pc:sldChg chg="del">
        <pc:chgData name="Nick Burnett" userId="6c44c44d-e21b-49f3-87d6-d96a580bfcfd" providerId="ADAL" clId="{3484ACBF-E4F5-4ED8-A6AB-4A9950388118}" dt="2023-02-19T22:37:04.373" v="1" actId="47"/>
        <pc:sldMkLst>
          <pc:docMk/>
          <pc:sldMk cId="559771211" sldId="1600"/>
        </pc:sldMkLst>
      </pc:sldChg>
      <pc:sldChg chg="del">
        <pc:chgData name="Nick Burnett" userId="6c44c44d-e21b-49f3-87d6-d96a580bfcfd" providerId="ADAL" clId="{3484ACBF-E4F5-4ED8-A6AB-4A9950388118}" dt="2023-02-19T22:37:04.373" v="1" actId="47"/>
        <pc:sldMkLst>
          <pc:docMk/>
          <pc:sldMk cId="4244571645" sldId="1601"/>
        </pc:sldMkLst>
      </pc:sldChg>
      <pc:sldChg chg="del">
        <pc:chgData name="Nick Burnett" userId="6c44c44d-e21b-49f3-87d6-d96a580bfcfd" providerId="ADAL" clId="{3484ACBF-E4F5-4ED8-A6AB-4A9950388118}" dt="2023-02-19T22:37:04.373" v="1" actId="47"/>
        <pc:sldMkLst>
          <pc:docMk/>
          <pc:sldMk cId="3236646131" sldId="1602"/>
        </pc:sldMkLst>
      </pc:sldChg>
      <pc:sldChg chg="modSp mod modNotesTx">
        <pc:chgData name="Nick Burnett" userId="6c44c44d-e21b-49f3-87d6-d96a580bfcfd" providerId="ADAL" clId="{3484ACBF-E4F5-4ED8-A6AB-4A9950388118}" dt="2023-02-20T08:22:47.939" v="270" actId="1076"/>
        <pc:sldMkLst>
          <pc:docMk/>
          <pc:sldMk cId="2585612020" sldId="1603"/>
        </pc:sldMkLst>
        <pc:picChg chg="mod">
          <ac:chgData name="Nick Burnett" userId="6c44c44d-e21b-49f3-87d6-d96a580bfcfd" providerId="ADAL" clId="{3484ACBF-E4F5-4ED8-A6AB-4A9950388118}" dt="2023-02-20T08:22:47.939" v="270" actId="1076"/>
          <ac:picMkLst>
            <pc:docMk/>
            <pc:sldMk cId="2585612020" sldId="1603"/>
            <ac:picMk id="5" creationId="{4D40DB0F-6E2A-4528-1B02-8550EC319662}"/>
          </ac:picMkLst>
        </pc:picChg>
      </pc:sldChg>
      <pc:sldChg chg="del">
        <pc:chgData name="Nick Burnett" userId="6c44c44d-e21b-49f3-87d6-d96a580bfcfd" providerId="ADAL" clId="{3484ACBF-E4F5-4ED8-A6AB-4A9950388118}" dt="2023-02-19T22:37:04.373" v="1" actId="47"/>
        <pc:sldMkLst>
          <pc:docMk/>
          <pc:sldMk cId="2782290973" sldId="1604"/>
        </pc:sldMkLst>
      </pc:sldChg>
      <pc:sldChg chg="del">
        <pc:chgData name="Nick Burnett" userId="6c44c44d-e21b-49f3-87d6-d96a580bfcfd" providerId="ADAL" clId="{3484ACBF-E4F5-4ED8-A6AB-4A9950388118}" dt="2023-02-19T22:37:04.373" v="1" actId="47"/>
        <pc:sldMkLst>
          <pc:docMk/>
          <pc:sldMk cId="104535258" sldId="1606"/>
        </pc:sldMkLst>
      </pc:sldChg>
      <pc:sldChg chg="del">
        <pc:chgData name="Nick Burnett" userId="6c44c44d-e21b-49f3-87d6-d96a580bfcfd" providerId="ADAL" clId="{3484ACBF-E4F5-4ED8-A6AB-4A9950388118}" dt="2023-02-19T22:37:04.373" v="1" actId="47"/>
        <pc:sldMkLst>
          <pc:docMk/>
          <pc:sldMk cId="2383159096" sldId="1607"/>
        </pc:sldMkLst>
      </pc:sldChg>
      <pc:sldChg chg="del">
        <pc:chgData name="Nick Burnett" userId="6c44c44d-e21b-49f3-87d6-d96a580bfcfd" providerId="ADAL" clId="{3484ACBF-E4F5-4ED8-A6AB-4A9950388118}" dt="2023-02-19T22:37:04.373" v="1" actId="47"/>
        <pc:sldMkLst>
          <pc:docMk/>
          <pc:sldMk cId="774171682" sldId="1608"/>
        </pc:sldMkLst>
      </pc:sldChg>
      <pc:sldChg chg="del">
        <pc:chgData name="Nick Burnett" userId="6c44c44d-e21b-49f3-87d6-d96a580bfcfd" providerId="ADAL" clId="{3484ACBF-E4F5-4ED8-A6AB-4A9950388118}" dt="2023-02-19T22:37:04.373" v="1" actId="47"/>
        <pc:sldMkLst>
          <pc:docMk/>
          <pc:sldMk cId="4035309378" sldId="1609"/>
        </pc:sldMkLst>
      </pc:sldChg>
      <pc:sldChg chg="del">
        <pc:chgData name="Nick Burnett" userId="6c44c44d-e21b-49f3-87d6-d96a580bfcfd" providerId="ADAL" clId="{3484ACBF-E4F5-4ED8-A6AB-4A9950388118}" dt="2023-02-19T22:37:04.373" v="1" actId="47"/>
        <pc:sldMkLst>
          <pc:docMk/>
          <pc:sldMk cId="2506263406" sldId="1610"/>
        </pc:sldMkLst>
      </pc:sldChg>
      <pc:sldChg chg="del">
        <pc:chgData name="Nick Burnett" userId="6c44c44d-e21b-49f3-87d6-d96a580bfcfd" providerId="ADAL" clId="{3484ACBF-E4F5-4ED8-A6AB-4A9950388118}" dt="2023-02-19T22:37:04.373" v="1" actId="47"/>
        <pc:sldMkLst>
          <pc:docMk/>
          <pc:sldMk cId="1342542415" sldId="1611"/>
        </pc:sldMkLst>
      </pc:sldChg>
      <pc:sldChg chg="del">
        <pc:chgData name="Nick Burnett" userId="6c44c44d-e21b-49f3-87d6-d96a580bfcfd" providerId="ADAL" clId="{3484ACBF-E4F5-4ED8-A6AB-4A9950388118}" dt="2023-02-19T22:37:04.373" v="1" actId="47"/>
        <pc:sldMkLst>
          <pc:docMk/>
          <pc:sldMk cId="1300450954" sldId="1612"/>
        </pc:sldMkLst>
      </pc:sldChg>
      <pc:sldChg chg="del">
        <pc:chgData name="Nick Burnett" userId="6c44c44d-e21b-49f3-87d6-d96a580bfcfd" providerId="ADAL" clId="{3484ACBF-E4F5-4ED8-A6AB-4A9950388118}" dt="2023-02-19T22:37:04.373" v="1" actId="47"/>
        <pc:sldMkLst>
          <pc:docMk/>
          <pc:sldMk cId="994862571" sldId="1614"/>
        </pc:sldMkLst>
      </pc:sldChg>
      <pc:sldChg chg="del">
        <pc:chgData name="Nick Burnett" userId="6c44c44d-e21b-49f3-87d6-d96a580bfcfd" providerId="ADAL" clId="{3484ACBF-E4F5-4ED8-A6AB-4A9950388118}" dt="2023-02-19T22:37:04.373" v="1" actId="47"/>
        <pc:sldMkLst>
          <pc:docMk/>
          <pc:sldMk cId="3832984035" sldId="1615"/>
        </pc:sldMkLst>
      </pc:sldChg>
      <pc:sldChg chg="del">
        <pc:chgData name="Nick Burnett" userId="6c44c44d-e21b-49f3-87d6-d96a580bfcfd" providerId="ADAL" clId="{3484ACBF-E4F5-4ED8-A6AB-4A9950388118}" dt="2023-02-19T22:37:04.373" v="1" actId="47"/>
        <pc:sldMkLst>
          <pc:docMk/>
          <pc:sldMk cId="1397845535" sldId="1616"/>
        </pc:sldMkLst>
      </pc:sldChg>
      <pc:sldChg chg="del">
        <pc:chgData name="Nick Burnett" userId="6c44c44d-e21b-49f3-87d6-d96a580bfcfd" providerId="ADAL" clId="{3484ACBF-E4F5-4ED8-A6AB-4A9950388118}" dt="2023-02-19T22:37:04.373" v="1" actId="47"/>
        <pc:sldMkLst>
          <pc:docMk/>
          <pc:sldMk cId="3261836969" sldId="1617"/>
        </pc:sldMkLst>
      </pc:sldChg>
      <pc:sldChg chg="del">
        <pc:chgData name="Nick Burnett" userId="6c44c44d-e21b-49f3-87d6-d96a580bfcfd" providerId="ADAL" clId="{3484ACBF-E4F5-4ED8-A6AB-4A9950388118}" dt="2023-02-19T22:37:04.373" v="1" actId="47"/>
        <pc:sldMkLst>
          <pc:docMk/>
          <pc:sldMk cId="2429502393" sldId="1618"/>
        </pc:sldMkLst>
      </pc:sldChg>
      <pc:sldChg chg="del">
        <pc:chgData name="Nick Burnett" userId="6c44c44d-e21b-49f3-87d6-d96a580bfcfd" providerId="ADAL" clId="{3484ACBF-E4F5-4ED8-A6AB-4A9950388118}" dt="2023-02-19T22:37:04.373" v="1" actId="47"/>
        <pc:sldMkLst>
          <pc:docMk/>
          <pc:sldMk cId="8432762" sldId="1619"/>
        </pc:sldMkLst>
      </pc:sldChg>
      <pc:sldChg chg="del">
        <pc:chgData name="Nick Burnett" userId="6c44c44d-e21b-49f3-87d6-d96a580bfcfd" providerId="ADAL" clId="{3484ACBF-E4F5-4ED8-A6AB-4A9950388118}" dt="2023-02-19T22:37:04.373" v="1" actId="47"/>
        <pc:sldMkLst>
          <pc:docMk/>
          <pc:sldMk cId="3196587996" sldId="1620"/>
        </pc:sldMkLst>
      </pc:sldChg>
      <pc:sldChg chg="del">
        <pc:chgData name="Nick Burnett" userId="6c44c44d-e21b-49f3-87d6-d96a580bfcfd" providerId="ADAL" clId="{3484ACBF-E4F5-4ED8-A6AB-4A9950388118}" dt="2023-02-19T22:37:04.373" v="1" actId="47"/>
        <pc:sldMkLst>
          <pc:docMk/>
          <pc:sldMk cId="455473557" sldId="1621"/>
        </pc:sldMkLst>
      </pc:sldChg>
      <pc:sldChg chg="del">
        <pc:chgData name="Nick Burnett" userId="6c44c44d-e21b-49f3-87d6-d96a580bfcfd" providerId="ADAL" clId="{3484ACBF-E4F5-4ED8-A6AB-4A9950388118}" dt="2023-02-19T22:37:04.373" v="1" actId="47"/>
        <pc:sldMkLst>
          <pc:docMk/>
          <pc:sldMk cId="1893324374" sldId="1622"/>
        </pc:sldMkLst>
      </pc:sldChg>
      <pc:sldChg chg="del">
        <pc:chgData name="Nick Burnett" userId="6c44c44d-e21b-49f3-87d6-d96a580bfcfd" providerId="ADAL" clId="{3484ACBF-E4F5-4ED8-A6AB-4A9950388118}" dt="2023-02-19T22:37:04.373" v="1" actId="47"/>
        <pc:sldMkLst>
          <pc:docMk/>
          <pc:sldMk cId="614090926" sldId="1623"/>
        </pc:sldMkLst>
      </pc:sldChg>
      <pc:sldChg chg="del">
        <pc:chgData name="Nick Burnett" userId="6c44c44d-e21b-49f3-87d6-d96a580bfcfd" providerId="ADAL" clId="{3484ACBF-E4F5-4ED8-A6AB-4A9950388118}" dt="2023-02-19T22:37:04.373" v="1" actId="47"/>
        <pc:sldMkLst>
          <pc:docMk/>
          <pc:sldMk cId="3583455028" sldId="1624"/>
        </pc:sldMkLst>
      </pc:sldChg>
      <pc:sldChg chg="del">
        <pc:chgData name="Nick Burnett" userId="6c44c44d-e21b-49f3-87d6-d96a580bfcfd" providerId="ADAL" clId="{3484ACBF-E4F5-4ED8-A6AB-4A9950388118}" dt="2023-02-19T22:37:04.373" v="1" actId="47"/>
        <pc:sldMkLst>
          <pc:docMk/>
          <pc:sldMk cId="3381361525" sldId="1625"/>
        </pc:sldMkLst>
      </pc:sldChg>
      <pc:sldChg chg="del">
        <pc:chgData name="Nick Burnett" userId="6c44c44d-e21b-49f3-87d6-d96a580bfcfd" providerId="ADAL" clId="{3484ACBF-E4F5-4ED8-A6AB-4A9950388118}" dt="2023-02-19T22:37:04.373" v="1" actId="47"/>
        <pc:sldMkLst>
          <pc:docMk/>
          <pc:sldMk cId="1605653288" sldId="1626"/>
        </pc:sldMkLst>
      </pc:sldChg>
      <pc:sldChg chg="del">
        <pc:chgData name="Nick Burnett" userId="6c44c44d-e21b-49f3-87d6-d96a580bfcfd" providerId="ADAL" clId="{3484ACBF-E4F5-4ED8-A6AB-4A9950388118}" dt="2023-02-19T22:37:04.373" v="1" actId="47"/>
        <pc:sldMkLst>
          <pc:docMk/>
          <pc:sldMk cId="4019893532" sldId="1627"/>
        </pc:sldMkLst>
      </pc:sldChg>
      <pc:sldChg chg="del">
        <pc:chgData name="Nick Burnett" userId="6c44c44d-e21b-49f3-87d6-d96a580bfcfd" providerId="ADAL" clId="{3484ACBF-E4F5-4ED8-A6AB-4A9950388118}" dt="2023-02-19T22:37:04.373" v="1" actId="47"/>
        <pc:sldMkLst>
          <pc:docMk/>
          <pc:sldMk cId="1543637062" sldId="1628"/>
        </pc:sldMkLst>
      </pc:sldChg>
      <pc:sldChg chg="del">
        <pc:chgData name="Nick Burnett" userId="6c44c44d-e21b-49f3-87d6-d96a580bfcfd" providerId="ADAL" clId="{3484ACBF-E4F5-4ED8-A6AB-4A9950388118}" dt="2023-02-19T22:37:04.373" v="1" actId="47"/>
        <pc:sldMkLst>
          <pc:docMk/>
          <pc:sldMk cId="3395463004" sldId="1629"/>
        </pc:sldMkLst>
      </pc:sldChg>
      <pc:sldChg chg="del">
        <pc:chgData name="Nick Burnett" userId="6c44c44d-e21b-49f3-87d6-d96a580bfcfd" providerId="ADAL" clId="{3484ACBF-E4F5-4ED8-A6AB-4A9950388118}" dt="2023-02-19T22:37:04.373" v="1" actId="47"/>
        <pc:sldMkLst>
          <pc:docMk/>
          <pc:sldMk cId="4163743813" sldId="1630"/>
        </pc:sldMkLst>
      </pc:sldChg>
      <pc:sldChg chg="del">
        <pc:chgData name="Nick Burnett" userId="6c44c44d-e21b-49f3-87d6-d96a580bfcfd" providerId="ADAL" clId="{3484ACBF-E4F5-4ED8-A6AB-4A9950388118}" dt="2023-02-19T22:37:04.373" v="1" actId="47"/>
        <pc:sldMkLst>
          <pc:docMk/>
          <pc:sldMk cId="3525670635" sldId="1631"/>
        </pc:sldMkLst>
      </pc:sldChg>
      <pc:sldChg chg="del">
        <pc:chgData name="Nick Burnett" userId="6c44c44d-e21b-49f3-87d6-d96a580bfcfd" providerId="ADAL" clId="{3484ACBF-E4F5-4ED8-A6AB-4A9950388118}" dt="2023-02-19T22:37:04.373" v="1" actId="47"/>
        <pc:sldMkLst>
          <pc:docMk/>
          <pc:sldMk cId="4019611874" sldId="1632"/>
        </pc:sldMkLst>
      </pc:sldChg>
      <pc:sldChg chg="del">
        <pc:chgData name="Nick Burnett" userId="6c44c44d-e21b-49f3-87d6-d96a580bfcfd" providerId="ADAL" clId="{3484ACBF-E4F5-4ED8-A6AB-4A9950388118}" dt="2023-02-19T22:37:04.373" v="1" actId="47"/>
        <pc:sldMkLst>
          <pc:docMk/>
          <pc:sldMk cId="1517789621" sldId="1633"/>
        </pc:sldMkLst>
      </pc:sldChg>
      <pc:sldChg chg="del">
        <pc:chgData name="Nick Burnett" userId="6c44c44d-e21b-49f3-87d6-d96a580bfcfd" providerId="ADAL" clId="{3484ACBF-E4F5-4ED8-A6AB-4A9950388118}" dt="2023-02-19T22:37:04.373" v="1" actId="47"/>
        <pc:sldMkLst>
          <pc:docMk/>
          <pc:sldMk cId="492754046" sldId="1634"/>
        </pc:sldMkLst>
      </pc:sldChg>
      <pc:sldChg chg="del">
        <pc:chgData name="Nick Burnett" userId="6c44c44d-e21b-49f3-87d6-d96a580bfcfd" providerId="ADAL" clId="{3484ACBF-E4F5-4ED8-A6AB-4A9950388118}" dt="2023-02-19T22:37:04.373" v="1" actId="47"/>
        <pc:sldMkLst>
          <pc:docMk/>
          <pc:sldMk cId="4096504683" sldId="1635"/>
        </pc:sldMkLst>
      </pc:sldChg>
      <pc:sldChg chg="del">
        <pc:chgData name="Nick Burnett" userId="6c44c44d-e21b-49f3-87d6-d96a580bfcfd" providerId="ADAL" clId="{3484ACBF-E4F5-4ED8-A6AB-4A9950388118}" dt="2023-02-19T22:37:04.373" v="1" actId="47"/>
        <pc:sldMkLst>
          <pc:docMk/>
          <pc:sldMk cId="1894185202" sldId="1636"/>
        </pc:sldMkLst>
      </pc:sldChg>
      <pc:sldChg chg="del">
        <pc:chgData name="Nick Burnett" userId="6c44c44d-e21b-49f3-87d6-d96a580bfcfd" providerId="ADAL" clId="{3484ACBF-E4F5-4ED8-A6AB-4A9950388118}" dt="2023-02-19T22:37:31.165" v="3" actId="47"/>
        <pc:sldMkLst>
          <pc:docMk/>
          <pc:sldMk cId="589623573" sldId="1637"/>
        </pc:sldMkLst>
      </pc:sldChg>
      <pc:sldChg chg="del">
        <pc:chgData name="Nick Burnett" userId="6c44c44d-e21b-49f3-87d6-d96a580bfcfd" providerId="ADAL" clId="{3484ACBF-E4F5-4ED8-A6AB-4A9950388118}" dt="2023-02-19T22:40:49.420" v="93" actId="2696"/>
        <pc:sldMkLst>
          <pc:docMk/>
          <pc:sldMk cId="3704589448" sldId="1638"/>
        </pc:sldMkLst>
      </pc:sldChg>
      <pc:sldChg chg="del">
        <pc:chgData name="Nick Burnett" userId="6c44c44d-e21b-49f3-87d6-d96a580bfcfd" providerId="ADAL" clId="{3484ACBF-E4F5-4ED8-A6AB-4A9950388118}" dt="2023-02-19T22:37:04.373" v="1" actId="47"/>
        <pc:sldMkLst>
          <pc:docMk/>
          <pc:sldMk cId="3847060641" sldId="1640"/>
        </pc:sldMkLst>
      </pc:sldChg>
      <pc:sldChg chg="del">
        <pc:chgData name="Nick Burnett" userId="6c44c44d-e21b-49f3-87d6-d96a580bfcfd" providerId="ADAL" clId="{3484ACBF-E4F5-4ED8-A6AB-4A9950388118}" dt="2023-02-19T22:37:04.373" v="1" actId="47"/>
        <pc:sldMkLst>
          <pc:docMk/>
          <pc:sldMk cId="3083197166" sldId="1641"/>
        </pc:sldMkLst>
      </pc:sldChg>
      <pc:sldChg chg="del">
        <pc:chgData name="Nick Burnett" userId="6c44c44d-e21b-49f3-87d6-d96a580bfcfd" providerId="ADAL" clId="{3484ACBF-E4F5-4ED8-A6AB-4A9950388118}" dt="2023-02-19T22:37:04.373" v="1" actId="47"/>
        <pc:sldMkLst>
          <pc:docMk/>
          <pc:sldMk cId="139549632" sldId="1642"/>
        </pc:sldMkLst>
      </pc:sldChg>
      <pc:sldChg chg="del">
        <pc:chgData name="Nick Burnett" userId="6c44c44d-e21b-49f3-87d6-d96a580bfcfd" providerId="ADAL" clId="{3484ACBF-E4F5-4ED8-A6AB-4A9950388118}" dt="2023-02-19T22:37:04.373" v="1" actId="47"/>
        <pc:sldMkLst>
          <pc:docMk/>
          <pc:sldMk cId="151070097" sldId="1643"/>
        </pc:sldMkLst>
      </pc:sldChg>
      <pc:sldChg chg="del">
        <pc:chgData name="Nick Burnett" userId="6c44c44d-e21b-49f3-87d6-d96a580bfcfd" providerId="ADAL" clId="{3484ACBF-E4F5-4ED8-A6AB-4A9950388118}" dt="2023-02-19T22:37:04.373" v="1" actId="47"/>
        <pc:sldMkLst>
          <pc:docMk/>
          <pc:sldMk cId="2311122510" sldId="1644"/>
        </pc:sldMkLst>
      </pc:sldChg>
      <pc:sldChg chg="del">
        <pc:chgData name="Nick Burnett" userId="6c44c44d-e21b-49f3-87d6-d96a580bfcfd" providerId="ADAL" clId="{3484ACBF-E4F5-4ED8-A6AB-4A9950388118}" dt="2023-02-19T22:37:04.373" v="1" actId="47"/>
        <pc:sldMkLst>
          <pc:docMk/>
          <pc:sldMk cId="3661010438" sldId="1673"/>
        </pc:sldMkLst>
      </pc:sldChg>
      <pc:sldChg chg="del">
        <pc:chgData name="Nick Burnett" userId="6c44c44d-e21b-49f3-87d6-d96a580bfcfd" providerId="ADAL" clId="{3484ACBF-E4F5-4ED8-A6AB-4A9950388118}" dt="2023-02-19T22:37:46.170" v="5" actId="47"/>
        <pc:sldMkLst>
          <pc:docMk/>
          <pc:sldMk cId="3245179186" sldId="1674"/>
        </pc:sldMkLst>
      </pc:sldChg>
      <pc:sldChg chg="modSp mod">
        <pc:chgData name="Nick Burnett" userId="6c44c44d-e21b-49f3-87d6-d96a580bfcfd" providerId="ADAL" clId="{3484ACBF-E4F5-4ED8-A6AB-4A9950388118}" dt="2023-02-19T22:44:32.757" v="181" actId="20577"/>
        <pc:sldMkLst>
          <pc:docMk/>
          <pc:sldMk cId="1424096952" sldId="1675"/>
        </pc:sldMkLst>
        <pc:spChg chg="mod">
          <ac:chgData name="Nick Burnett" userId="6c44c44d-e21b-49f3-87d6-d96a580bfcfd" providerId="ADAL" clId="{3484ACBF-E4F5-4ED8-A6AB-4A9950388118}" dt="2023-02-19T22:44:32.757" v="181" actId="20577"/>
          <ac:spMkLst>
            <pc:docMk/>
            <pc:sldMk cId="1424096952" sldId="1675"/>
            <ac:spMk id="4" creationId="{6452E70E-DD1B-481D-9BAF-B50F1240FB41}"/>
          </ac:spMkLst>
        </pc:spChg>
      </pc:sldChg>
      <pc:sldChg chg="modSp add mod modAnim">
        <pc:chgData name="Nick Burnett" userId="6c44c44d-e21b-49f3-87d6-d96a580bfcfd" providerId="ADAL" clId="{3484ACBF-E4F5-4ED8-A6AB-4A9950388118}" dt="2023-02-19T22:44:03.833" v="165" actId="21"/>
        <pc:sldMkLst>
          <pc:docMk/>
          <pc:sldMk cId="530538135" sldId="1676"/>
        </pc:sldMkLst>
        <pc:spChg chg="mod">
          <ac:chgData name="Nick Burnett" userId="6c44c44d-e21b-49f3-87d6-d96a580bfcfd" providerId="ADAL" clId="{3484ACBF-E4F5-4ED8-A6AB-4A9950388118}" dt="2023-02-19T22:38:44.895" v="14" actId="20577"/>
          <ac:spMkLst>
            <pc:docMk/>
            <pc:sldMk cId="530538135" sldId="1676"/>
            <ac:spMk id="2" creationId="{F98E779D-4204-BD4E-8047-01E863564D49}"/>
          </ac:spMkLst>
        </pc:spChg>
        <pc:spChg chg="mod">
          <ac:chgData name="Nick Burnett" userId="6c44c44d-e21b-49f3-87d6-d96a580bfcfd" providerId="ADAL" clId="{3484ACBF-E4F5-4ED8-A6AB-4A9950388118}" dt="2023-02-19T22:44:03.833" v="165" actId="21"/>
          <ac:spMkLst>
            <pc:docMk/>
            <pc:sldMk cId="530538135" sldId="1676"/>
            <ac:spMk id="3" creationId="{8E8BBC14-23BB-9444-A72B-E84BEE669E1F}"/>
          </ac:spMkLst>
        </pc:spChg>
      </pc:sldChg>
      <pc:sldChg chg="addSp modSp add mod modAnim modNotesTx">
        <pc:chgData name="Nick Burnett" userId="6c44c44d-e21b-49f3-87d6-d96a580bfcfd" providerId="ADAL" clId="{3484ACBF-E4F5-4ED8-A6AB-4A9950388118}" dt="2023-02-19T22:43:22.065" v="163" actId="122"/>
        <pc:sldMkLst>
          <pc:docMk/>
          <pc:sldMk cId="2943023983" sldId="1677"/>
        </pc:sldMkLst>
        <pc:spChg chg="mod">
          <ac:chgData name="Nick Burnett" userId="6c44c44d-e21b-49f3-87d6-d96a580bfcfd" providerId="ADAL" clId="{3484ACBF-E4F5-4ED8-A6AB-4A9950388118}" dt="2023-02-19T22:43:22.065" v="163" actId="122"/>
          <ac:spMkLst>
            <pc:docMk/>
            <pc:sldMk cId="2943023983" sldId="1677"/>
            <ac:spMk id="2" creationId="{F98E779D-4204-BD4E-8047-01E863564D49}"/>
          </ac:spMkLst>
        </pc:spChg>
        <pc:spChg chg="mod">
          <ac:chgData name="Nick Burnett" userId="6c44c44d-e21b-49f3-87d6-d96a580bfcfd" providerId="ADAL" clId="{3484ACBF-E4F5-4ED8-A6AB-4A9950388118}" dt="2023-02-19T22:42:23.935" v="143" actId="20577"/>
          <ac:spMkLst>
            <pc:docMk/>
            <pc:sldMk cId="2943023983" sldId="1677"/>
            <ac:spMk id="3" creationId="{8E8BBC14-23BB-9444-A72B-E84BEE669E1F}"/>
          </ac:spMkLst>
        </pc:spChg>
        <pc:picChg chg="add mod">
          <ac:chgData name="Nick Burnett" userId="6c44c44d-e21b-49f3-87d6-d96a580bfcfd" providerId="ADAL" clId="{3484ACBF-E4F5-4ED8-A6AB-4A9950388118}" dt="2023-02-19T22:42:36.441" v="149" actId="14100"/>
          <ac:picMkLst>
            <pc:docMk/>
            <pc:sldMk cId="2943023983" sldId="1677"/>
            <ac:picMk id="5" creationId="{28BB1420-86A5-CB18-746D-16B7BE1910C0}"/>
          </ac:picMkLst>
        </pc:picChg>
      </pc:sldChg>
      <pc:sldMasterChg chg="delSldLayout">
        <pc:chgData name="Nick Burnett" userId="6c44c44d-e21b-49f3-87d6-d96a580bfcfd" providerId="ADAL" clId="{3484ACBF-E4F5-4ED8-A6AB-4A9950388118}" dt="2023-02-19T22:37:15.306" v="2" actId="47"/>
        <pc:sldMasterMkLst>
          <pc:docMk/>
          <pc:sldMasterMk cId="1120703964" sldId="2147483742"/>
        </pc:sldMasterMkLst>
        <pc:sldLayoutChg chg="del">
          <pc:chgData name="Nick Burnett" userId="6c44c44d-e21b-49f3-87d6-d96a580bfcfd" providerId="ADAL" clId="{3484ACBF-E4F5-4ED8-A6AB-4A9950388118}" dt="2023-02-19T22:37:04.373" v="1" actId="47"/>
          <pc:sldLayoutMkLst>
            <pc:docMk/>
            <pc:sldMasterMk cId="1120703964" sldId="2147483742"/>
            <pc:sldLayoutMk cId="1027598915" sldId="2147483765"/>
          </pc:sldLayoutMkLst>
        </pc:sldLayoutChg>
        <pc:sldLayoutChg chg="del">
          <pc:chgData name="Nick Burnett" userId="6c44c44d-e21b-49f3-87d6-d96a580bfcfd" providerId="ADAL" clId="{3484ACBF-E4F5-4ED8-A6AB-4A9950388118}" dt="2023-02-19T22:37:15.306" v="2" actId="47"/>
          <pc:sldLayoutMkLst>
            <pc:docMk/>
            <pc:sldMasterMk cId="1120703964" sldId="2147483742"/>
            <pc:sldLayoutMk cId="3069295342" sldId="2147483851"/>
          </pc:sldLayoutMkLst>
        </pc:sldLayoutChg>
      </pc:sldMasterChg>
      <pc:sldMasterChg chg="del delSldLayout">
        <pc:chgData name="Nick Burnett" userId="6c44c44d-e21b-49f3-87d6-d96a580bfcfd" providerId="ADAL" clId="{3484ACBF-E4F5-4ED8-A6AB-4A9950388118}" dt="2023-02-19T22:37:04.373" v="1" actId="47"/>
        <pc:sldMasterMkLst>
          <pc:docMk/>
          <pc:sldMasterMk cId="2088859351" sldId="2147483805"/>
        </pc:sldMasterMkLst>
        <pc:sldLayoutChg chg="del">
          <pc:chgData name="Nick Burnett" userId="6c44c44d-e21b-49f3-87d6-d96a580bfcfd" providerId="ADAL" clId="{3484ACBF-E4F5-4ED8-A6AB-4A9950388118}" dt="2023-02-19T22:37:04.373" v="1" actId="47"/>
          <pc:sldLayoutMkLst>
            <pc:docMk/>
            <pc:sldMasterMk cId="2088859351" sldId="2147483805"/>
            <pc:sldLayoutMk cId="1765709148" sldId="2147483806"/>
          </pc:sldLayoutMkLst>
        </pc:sldLayoutChg>
        <pc:sldLayoutChg chg="del">
          <pc:chgData name="Nick Burnett" userId="6c44c44d-e21b-49f3-87d6-d96a580bfcfd" providerId="ADAL" clId="{3484ACBF-E4F5-4ED8-A6AB-4A9950388118}" dt="2023-02-19T22:37:04.373" v="1" actId="47"/>
          <pc:sldLayoutMkLst>
            <pc:docMk/>
            <pc:sldMasterMk cId="2088859351" sldId="2147483805"/>
            <pc:sldLayoutMk cId="4195217622" sldId="2147483807"/>
          </pc:sldLayoutMkLst>
        </pc:sldLayoutChg>
        <pc:sldLayoutChg chg="del">
          <pc:chgData name="Nick Burnett" userId="6c44c44d-e21b-49f3-87d6-d96a580bfcfd" providerId="ADAL" clId="{3484ACBF-E4F5-4ED8-A6AB-4A9950388118}" dt="2023-02-19T22:37:04.373" v="1" actId="47"/>
          <pc:sldLayoutMkLst>
            <pc:docMk/>
            <pc:sldMasterMk cId="2088859351" sldId="2147483805"/>
            <pc:sldLayoutMk cId="2513939033" sldId="2147483808"/>
          </pc:sldLayoutMkLst>
        </pc:sldLayoutChg>
        <pc:sldLayoutChg chg="del">
          <pc:chgData name="Nick Burnett" userId="6c44c44d-e21b-49f3-87d6-d96a580bfcfd" providerId="ADAL" clId="{3484ACBF-E4F5-4ED8-A6AB-4A9950388118}" dt="2023-02-19T22:37:04.373" v="1" actId="47"/>
          <pc:sldLayoutMkLst>
            <pc:docMk/>
            <pc:sldMasterMk cId="2088859351" sldId="2147483805"/>
            <pc:sldLayoutMk cId="3738041196" sldId="2147483809"/>
          </pc:sldLayoutMkLst>
        </pc:sldLayoutChg>
        <pc:sldLayoutChg chg="del">
          <pc:chgData name="Nick Burnett" userId="6c44c44d-e21b-49f3-87d6-d96a580bfcfd" providerId="ADAL" clId="{3484ACBF-E4F5-4ED8-A6AB-4A9950388118}" dt="2023-02-19T22:37:04.373" v="1" actId="47"/>
          <pc:sldLayoutMkLst>
            <pc:docMk/>
            <pc:sldMasterMk cId="2088859351" sldId="2147483805"/>
            <pc:sldLayoutMk cId="1518769633" sldId="2147483810"/>
          </pc:sldLayoutMkLst>
        </pc:sldLayoutChg>
        <pc:sldLayoutChg chg="del">
          <pc:chgData name="Nick Burnett" userId="6c44c44d-e21b-49f3-87d6-d96a580bfcfd" providerId="ADAL" clId="{3484ACBF-E4F5-4ED8-A6AB-4A9950388118}" dt="2023-02-19T22:37:04.373" v="1" actId="47"/>
          <pc:sldLayoutMkLst>
            <pc:docMk/>
            <pc:sldMasterMk cId="2088859351" sldId="2147483805"/>
            <pc:sldLayoutMk cId="3194896210" sldId="2147483811"/>
          </pc:sldLayoutMkLst>
        </pc:sldLayoutChg>
        <pc:sldLayoutChg chg="del">
          <pc:chgData name="Nick Burnett" userId="6c44c44d-e21b-49f3-87d6-d96a580bfcfd" providerId="ADAL" clId="{3484ACBF-E4F5-4ED8-A6AB-4A9950388118}" dt="2023-02-19T22:37:04.373" v="1" actId="47"/>
          <pc:sldLayoutMkLst>
            <pc:docMk/>
            <pc:sldMasterMk cId="2088859351" sldId="2147483805"/>
            <pc:sldLayoutMk cId="1811062779" sldId="2147483812"/>
          </pc:sldLayoutMkLst>
        </pc:sldLayoutChg>
        <pc:sldLayoutChg chg="del">
          <pc:chgData name="Nick Burnett" userId="6c44c44d-e21b-49f3-87d6-d96a580bfcfd" providerId="ADAL" clId="{3484ACBF-E4F5-4ED8-A6AB-4A9950388118}" dt="2023-02-19T22:37:04.373" v="1" actId="47"/>
          <pc:sldLayoutMkLst>
            <pc:docMk/>
            <pc:sldMasterMk cId="2088859351" sldId="2147483805"/>
            <pc:sldLayoutMk cId="2342638433" sldId="2147483813"/>
          </pc:sldLayoutMkLst>
        </pc:sldLayoutChg>
        <pc:sldLayoutChg chg="del">
          <pc:chgData name="Nick Burnett" userId="6c44c44d-e21b-49f3-87d6-d96a580bfcfd" providerId="ADAL" clId="{3484ACBF-E4F5-4ED8-A6AB-4A9950388118}" dt="2023-02-19T22:37:04.373" v="1" actId="47"/>
          <pc:sldLayoutMkLst>
            <pc:docMk/>
            <pc:sldMasterMk cId="2088859351" sldId="2147483805"/>
            <pc:sldLayoutMk cId="1246457042" sldId="2147483814"/>
          </pc:sldLayoutMkLst>
        </pc:sldLayoutChg>
        <pc:sldLayoutChg chg="del">
          <pc:chgData name="Nick Burnett" userId="6c44c44d-e21b-49f3-87d6-d96a580bfcfd" providerId="ADAL" clId="{3484ACBF-E4F5-4ED8-A6AB-4A9950388118}" dt="2023-02-19T22:37:04.373" v="1" actId="47"/>
          <pc:sldLayoutMkLst>
            <pc:docMk/>
            <pc:sldMasterMk cId="2088859351" sldId="2147483805"/>
            <pc:sldLayoutMk cId="3901074004" sldId="2147483815"/>
          </pc:sldLayoutMkLst>
        </pc:sldLayoutChg>
        <pc:sldLayoutChg chg="del">
          <pc:chgData name="Nick Burnett" userId="6c44c44d-e21b-49f3-87d6-d96a580bfcfd" providerId="ADAL" clId="{3484ACBF-E4F5-4ED8-A6AB-4A9950388118}" dt="2023-02-19T22:37:04.373" v="1" actId="47"/>
          <pc:sldLayoutMkLst>
            <pc:docMk/>
            <pc:sldMasterMk cId="2088859351" sldId="2147483805"/>
            <pc:sldLayoutMk cId="2587640006" sldId="2147483816"/>
          </pc:sldLayoutMkLst>
        </pc:sldLayoutChg>
        <pc:sldLayoutChg chg="del">
          <pc:chgData name="Nick Burnett" userId="6c44c44d-e21b-49f3-87d6-d96a580bfcfd" providerId="ADAL" clId="{3484ACBF-E4F5-4ED8-A6AB-4A9950388118}" dt="2023-02-19T22:37:04.373" v="1" actId="47"/>
          <pc:sldLayoutMkLst>
            <pc:docMk/>
            <pc:sldMasterMk cId="2088859351" sldId="2147483805"/>
            <pc:sldLayoutMk cId="3560718069" sldId="2147483817"/>
          </pc:sldLayoutMkLst>
        </pc:sldLayoutChg>
        <pc:sldLayoutChg chg="del">
          <pc:chgData name="Nick Burnett" userId="6c44c44d-e21b-49f3-87d6-d96a580bfcfd" providerId="ADAL" clId="{3484ACBF-E4F5-4ED8-A6AB-4A9950388118}" dt="2023-02-19T22:37:04.373" v="1" actId="47"/>
          <pc:sldLayoutMkLst>
            <pc:docMk/>
            <pc:sldMasterMk cId="2088859351" sldId="2147483805"/>
            <pc:sldLayoutMk cId="1048376899" sldId="2147483818"/>
          </pc:sldLayoutMkLst>
        </pc:sldLayoutChg>
        <pc:sldLayoutChg chg="del">
          <pc:chgData name="Nick Burnett" userId="6c44c44d-e21b-49f3-87d6-d96a580bfcfd" providerId="ADAL" clId="{3484ACBF-E4F5-4ED8-A6AB-4A9950388118}" dt="2023-02-19T22:37:04.373" v="1" actId="47"/>
          <pc:sldLayoutMkLst>
            <pc:docMk/>
            <pc:sldMasterMk cId="2088859351" sldId="2147483805"/>
            <pc:sldLayoutMk cId="4284420368" sldId="2147483819"/>
          </pc:sldLayoutMkLst>
        </pc:sldLayoutChg>
        <pc:sldLayoutChg chg="del">
          <pc:chgData name="Nick Burnett" userId="6c44c44d-e21b-49f3-87d6-d96a580bfcfd" providerId="ADAL" clId="{3484ACBF-E4F5-4ED8-A6AB-4A9950388118}" dt="2023-02-19T22:37:04.373" v="1" actId="47"/>
          <pc:sldLayoutMkLst>
            <pc:docMk/>
            <pc:sldMasterMk cId="2088859351" sldId="2147483805"/>
            <pc:sldLayoutMk cId="1248103118" sldId="2147483820"/>
          </pc:sldLayoutMkLst>
        </pc:sldLayoutChg>
        <pc:sldLayoutChg chg="del">
          <pc:chgData name="Nick Burnett" userId="6c44c44d-e21b-49f3-87d6-d96a580bfcfd" providerId="ADAL" clId="{3484ACBF-E4F5-4ED8-A6AB-4A9950388118}" dt="2023-02-19T22:37:04.373" v="1" actId="47"/>
          <pc:sldLayoutMkLst>
            <pc:docMk/>
            <pc:sldMasterMk cId="2088859351" sldId="2147483805"/>
            <pc:sldLayoutMk cId="3466973997" sldId="2147483821"/>
          </pc:sldLayoutMkLst>
        </pc:sldLayoutChg>
        <pc:sldLayoutChg chg="del">
          <pc:chgData name="Nick Burnett" userId="6c44c44d-e21b-49f3-87d6-d96a580bfcfd" providerId="ADAL" clId="{3484ACBF-E4F5-4ED8-A6AB-4A9950388118}" dt="2023-02-19T22:37:04.373" v="1" actId="47"/>
          <pc:sldLayoutMkLst>
            <pc:docMk/>
            <pc:sldMasterMk cId="2088859351" sldId="2147483805"/>
            <pc:sldLayoutMk cId="12042197" sldId="2147483822"/>
          </pc:sldLayoutMkLst>
        </pc:sldLayoutChg>
        <pc:sldLayoutChg chg="del">
          <pc:chgData name="Nick Burnett" userId="6c44c44d-e21b-49f3-87d6-d96a580bfcfd" providerId="ADAL" clId="{3484ACBF-E4F5-4ED8-A6AB-4A9950388118}" dt="2023-02-19T22:37:04.373" v="1" actId="47"/>
          <pc:sldLayoutMkLst>
            <pc:docMk/>
            <pc:sldMasterMk cId="2088859351" sldId="2147483805"/>
            <pc:sldLayoutMk cId="730939903" sldId="2147483823"/>
          </pc:sldLayoutMkLst>
        </pc:sldLayoutChg>
        <pc:sldLayoutChg chg="del">
          <pc:chgData name="Nick Burnett" userId="6c44c44d-e21b-49f3-87d6-d96a580bfcfd" providerId="ADAL" clId="{3484ACBF-E4F5-4ED8-A6AB-4A9950388118}" dt="2023-02-19T22:37:04.373" v="1" actId="47"/>
          <pc:sldLayoutMkLst>
            <pc:docMk/>
            <pc:sldMasterMk cId="2088859351" sldId="2147483805"/>
            <pc:sldLayoutMk cId="3179692982" sldId="2147483824"/>
          </pc:sldLayoutMkLst>
        </pc:sldLayoutChg>
        <pc:sldLayoutChg chg="del">
          <pc:chgData name="Nick Burnett" userId="6c44c44d-e21b-49f3-87d6-d96a580bfcfd" providerId="ADAL" clId="{3484ACBF-E4F5-4ED8-A6AB-4A9950388118}" dt="2023-02-19T22:37:04.373" v="1" actId="47"/>
          <pc:sldLayoutMkLst>
            <pc:docMk/>
            <pc:sldMasterMk cId="2088859351" sldId="2147483805"/>
            <pc:sldLayoutMk cId="3000572888" sldId="2147483825"/>
          </pc:sldLayoutMkLst>
        </pc:sldLayoutChg>
        <pc:sldLayoutChg chg="del">
          <pc:chgData name="Nick Burnett" userId="6c44c44d-e21b-49f3-87d6-d96a580bfcfd" providerId="ADAL" clId="{3484ACBF-E4F5-4ED8-A6AB-4A9950388118}" dt="2023-02-19T22:37:04.373" v="1" actId="47"/>
          <pc:sldLayoutMkLst>
            <pc:docMk/>
            <pc:sldMasterMk cId="2088859351" sldId="2147483805"/>
            <pc:sldLayoutMk cId="2582380204" sldId="2147483826"/>
          </pc:sldLayoutMkLst>
        </pc:sldLayoutChg>
        <pc:sldLayoutChg chg="del">
          <pc:chgData name="Nick Burnett" userId="6c44c44d-e21b-49f3-87d6-d96a580bfcfd" providerId="ADAL" clId="{3484ACBF-E4F5-4ED8-A6AB-4A9950388118}" dt="2023-02-19T22:37:04.373" v="1" actId="47"/>
          <pc:sldLayoutMkLst>
            <pc:docMk/>
            <pc:sldMasterMk cId="2088859351" sldId="2147483805"/>
            <pc:sldLayoutMk cId="1565674833" sldId="2147483827"/>
          </pc:sldLayoutMkLst>
        </pc:sldLayoutChg>
        <pc:sldLayoutChg chg="del">
          <pc:chgData name="Nick Burnett" userId="6c44c44d-e21b-49f3-87d6-d96a580bfcfd" providerId="ADAL" clId="{3484ACBF-E4F5-4ED8-A6AB-4A9950388118}" dt="2023-02-19T22:37:04.373" v="1" actId="47"/>
          <pc:sldLayoutMkLst>
            <pc:docMk/>
            <pc:sldMasterMk cId="2088859351" sldId="2147483805"/>
            <pc:sldLayoutMk cId="3043867877" sldId="2147483828"/>
          </pc:sldLayoutMkLst>
        </pc:sldLayoutChg>
        <pc:sldLayoutChg chg="del">
          <pc:chgData name="Nick Burnett" userId="6c44c44d-e21b-49f3-87d6-d96a580bfcfd" providerId="ADAL" clId="{3484ACBF-E4F5-4ED8-A6AB-4A9950388118}" dt="2023-02-19T22:37:04.373" v="1" actId="47"/>
          <pc:sldLayoutMkLst>
            <pc:docMk/>
            <pc:sldMasterMk cId="2088859351" sldId="2147483805"/>
            <pc:sldLayoutMk cId="3971627618" sldId="2147483829"/>
          </pc:sldLayoutMkLst>
        </pc:sldLayoutChg>
        <pc:sldLayoutChg chg="del">
          <pc:chgData name="Nick Burnett" userId="6c44c44d-e21b-49f3-87d6-d96a580bfcfd" providerId="ADAL" clId="{3484ACBF-E4F5-4ED8-A6AB-4A9950388118}" dt="2023-02-19T22:37:04.373" v="1" actId="47"/>
          <pc:sldLayoutMkLst>
            <pc:docMk/>
            <pc:sldMasterMk cId="2088859351" sldId="2147483805"/>
            <pc:sldLayoutMk cId="2424204316" sldId="2147483850"/>
          </pc:sldLayoutMkLst>
        </pc:sldLayoutChg>
      </pc:sldMasterChg>
      <pc:sldMasterChg chg="del delSldLayout">
        <pc:chgData name="Nick Burnett" userId="6c44c44d-e21b-49f3-87d6-d96a580bfcfd" providerId="ADAL" clId="{3484ACBF-E4F5-4ED8-A6AB-4A9950388118}" dt="2023-02-19T22:37:04.373" v="1" actId="47"/>
        <pc:sldMasterMkLst>
          <pc:docMk/>
          <pc:sldMasterMk cId="3713224276" sldId="2147483830"/>
        </pc:sldMasterMkLst>
        <pc:sldLayoutChg chg="del">
          <pc:chgData name="Nick Burnett" userId="6c44c44d-e21b-49f3-87d6-d96a580bfcfd" providerId="ADAL" clId="{3484ACBF-E4F5-4ED8-A6AB-4A9950388118}" dt="2023-02-19T22:37:04.373" v="1" actId="47"/>
          <pc:sldLayoutMkLst>
            <pc:docMk/>
            <pc:sldMasterMk cId="3713224276" sldId="2147483830"/>
            <pc:sldLayoutMk cId="2067873791" sldId="2147483831"/>
          </pc:sldLayoutMkLst>
        </pc:sldLayoutChg>
        <pc:sldLayoutChg chg="del">
          <pc:chgData name="Nick Burnett" userId="6c44c44d-e21b-49f3-87d6-d96a580bfcfd" providerId="ADAL" clId="{3484ACBF-E4F5-4ED8-A6AB-4A9950388118}" dt="2023-02-19T22:37:04.373" v="1" actId="47"/>
          <pc:sldLayoutMkLst>
            <pc:docMk/>
            <pc:sldMasterMk cId="3713224276" sldId="2147483830"/>
            <pc:sldLayoutMk cId="2228173780" sldId="2147483832"/>
          </pc:sldLayoutMkLst>
        </pc:sldLayoutChg>
        <pc:sldLayoutChg chg="del">
          <pc:chgData name="Nick Burnett" userId="6c44c44d-e21b-49f3-87d6-d96a580bfcfd" providerId="ADAL" clId="{3484ACBF-E4F5-4ED8-A6AB-4A9950388118}" dt="2023-02-19T22:37:04.373" v="1" actId="47"/>
          <pc:sldLayoutMkLst>
            <pc:docMk/>
            <pc:sldMasterMk cId="3713224276" sldId="2147483830"/>
            <pc:sldLayoutMk cId="2668482657" sldId="2147483833"/>
          </pc:sldLayoutMkLst>
        </pc:sldLayoutChg>
        <pc:sldLayoutChg chg="del">
          <pc:chgData name="Nick Burnett" userId="6c44c44d-e21b-49f3-87d6-d96a580bfcfd" providerId="ADAL" clId="{3484ACBF-E4F5-4ED8-A6AB-4A9950388118}" dt="2023-02-19T22:37:04.373" v="1" actId="47"/>
          <pc:sldLayoutMkLst>
            <pc:docMk/>
            <pc:sldMasterMk cId="3713224276" sldId="2147483830"/>
            <pc:sldLayoutMk cId="2939557226" sldId="2147483834"/>
          </pc:sldLayoutMkLst>
        </pc:sldLayoutChg>
        <pc:sldLayoutChg chg="del">
          <pc:chgData name="Nick Burnett" userId="6c44c44d-e21b-49f3-87d6-d96a580bfcfd" providerId="ADAL" clId="{3484ACBF-E4F5-4ED8-A6AB-4A9950388118}" dt="2023-02-19T22:37:04.373" v="1" actId="47"/>
          <pc:sldLayoutMkLst>
            <pc:docMk/>
            <pc:sldMasterMk cId="3713224276" sldId="2147483830"/>
            <pc:sldLayoutMk cId="2232580943" sldId="2147483835"/>
          </pc:sldLayoutMkLst>
        </pc:sldLayoutChg>
        <pc:sldLayoutChg chg="del">
          <pc:chgData name="Nick Burnett" userId="6c44c44d-e21b-49f3-87d6-d96a580bfcfd" providerId="ADAL" clId="{3484ACBF-E4F5-4ED8-A6AB-4A9950388118}" dt="2023-02-19T22:37:04.373" v="1" actId="47"/>
          <pc:sldLayoutMkLst>
            <pc:docMk/>
            <pc:sldMasterMk cId="3713224276" sldId="2147483830"/>
            <pc:sldLayoutMk cId="1195820373" sldId="2147483836"/>
          </pc:sldLayoutMkLst>
        </pc:sldLayoutChg>
        <pc:sldLayoutChg chg="del">
          <pc:chgData name="Nick Burnett" userId="6c44c44d-e21b-49f3-87d6-d96a580bfcfd" providerId="ADAL" clId="{3484ACBF-E4F5-4ED8-A6AB-4A9950388118}" dt="2023-02-19T22:37:04.373" v="1" actId="47"/>
          <pc:sldLayoutMkLst>
            <pc:docMk/>
            <pc:sldMasterMk cId="3713224276" sldId="2147483830"/>
            <pc:sldLayoutMk cId="1477081829" sldId="2147483837"/>
          </pc:sldLayoutMkLst>
        </pc:sldLayoutChg>
        <pc:sldLayoutChg chg="del">
          <pc:chgData name="Nick Burnett" userId="6c44c44d-e21b-49f3-87d6-d96a580bfcfd" providerId="ADAL" clId="{3484ACBF-E4F5-4ED8-A6AB-4A9950388118}" dt="2023-02-19T22:37:04.373" v="1" actId="47"/>
          <pc:sldLayoutMkLst>
            <pc:docMk/>
            <pc:sldMasterMk cId="3713224276" sldId="2147483830"/>
            <pc:sldLayoutMk cId="1597890805" sldId="2147483838"/>
          </pc:sldLayoutMkLst>
        </pc:sldLayoutChg>
        <pc:sldLayoutChg chg="del">
          <pc:chgData name="Nick Burnett" userId="6c44c44d-e21b-49f3-87d6-d96a580bfcfd" providerId="ADAL" clId="{3484ACBF-E4F5-4ED8-A6AB-4A9950388118}" dt="2023-02-19T22:37:04.373" v="1" actId="47"/>
          <pc:sldLayoutMkLst>
            <pc:docMk/>
            <pc:sldMasterMk cId="3713224276" sldId="2147483830"/>
            <pc:sldLayoutMk cId="159435339" sldId="2147483839"/>
          </pc:sldLayoutMkLst>
        </pc:sldLayoutChg>
        <pc:sldLayoutChg chg="del">
          <pc:chgData name="Nick Burnett" userId="6c44c44d-e21b-49f3-87d6-d96a580bfcfd" providerId="ADAL" clId="{3484ACBF-E4F5-4ED8-A6AB-4A9950388118}" dt="2023-02-19T22:37:04.373" v="1" actId="47"/>
          <pc:sldLayoutMkLst>
            <pc:docMk/>
            <pc:sldMasterMk cId="3713224276" sldId="2147483830"/>
            <pc:sldLayoutMk cId="3639438984" sldId="2147483840"/>
          </pc:sldLayoutMkLst>
        </pc:sldLayoutChg>
        <pc:sldLayoutChg chg="del">
          <pc:chgData name="Nick Burnett" userId="6c44c44d-e21b-49f3-87d6-d96a580bfcfd" providerId="ADAL" clId="{3484ACBF-E4F5-4ED8-A6AB-4A9950388118}" dt="2023-02-19T22:37:04.373" v="1" actId="47"/>
          <pc:sldLayoutMkLst>
            <pc:docMk/>
            <pc:sldMasterMk cId="3713224276" sldId="2147483830"/>
            <pc:sldLayoutMk cId="3859720010" sldId="2147483841"/>
          </pc:sldLayoutMkLst>
        </pc:sldLayoutChg>
        <pc:sldLayoutChg chg="del">
          <pc:chgData name="Nick Burnett" userId="6c44c44d-e21b-49f3-87d6-d96a580bfcfd" providerId="ADAL" clId="{3484ACBF-E4F5-4ED8-A6AB-4A9950388118}" dt="2023-02-19T22:37:04.373" v="1" actId="47"/>
          <pc:sldLayoutMkLst>
            <pc:docMk/>
            <pc:sldMasterMk cId="3713224276" sldId="2147483830"/>
            <pc:sldLayoutMk cId="3919884410" sldId="2147483842"/>
          </pc:sldLayoutMkLst>
        </pc:sldLayoutChg>
        <pc:sldLayoutChg chg="del">
          <pc:chgData name="Nick Burnett" userId="6c44c44d-e21b-49f3-87d6-d96a580bfcfd" providerId="ADAL" clId="{3484ACBF-E4F5-4ED8-A6AB-4A9950388118}" dt="2023-02-19T22:37:04.373" v="1" actId="47"/>
          <pc:sldLayoutMkLst>
            <pc:docMk/>
            <pc:sldMasterMk cId="3713224276" sldId="2147483830"/>
            <pc:sldLayoutMk cId="651686615" sldId="2147483843"/>
          </pc:sldLayoutMkLst>
        </pc:sldLayoutChg>
        <pc:sldLayoutChg chg="del">
          <pc:chgData name="Nick Burnett" userId="6c44c44d-e21b-49f3-87d6-d96a580bfcfd" providerId="ADAL" clId="{3484ACBF-E4F5-4ED8-A6AB-4A9950388118}" dt="2023-02-19T22:37:04.373" v="1" actId="47"/>
          <pc:sldLayoutMkLst>
            <pc:docMk/>
            <pc:sldMasterMk cId="3713224276" sldId="2147483830"/>
            <pc:sldLayoutMk cId="548661400" sldId="2147483844"/>
          </pc:sldLayoutMkLst>
        </pc:sldLayoutChg>
        <pc:sldLayoutChg chg="del">
          <pc:chgData name="Nick Burnett" userId="6c44c44d-e21b-49f3-87d6-d96a580bfcfd" providerId="ADAL" clId="{3484ACBF-E4F5-4ED8-A6AB-4A9950388118}" dt="2023-02-19T22:37:04.373" v="1" actId="47"/>
          <pc:sldLayoutMkLst>
            <pc:docMk/>
            <pc:sldMasterMk cId="3713224276" sldId="2147483830"/>
            <pc:sldLayoutMk cId="1271932163" sldId="2147483845"/>
          </pc:sldLayoutMkLst>
        </pc:sldLayoutChg>
        <pc:sldLayoutChg chg="del">
          <pc:chgData name="Nick Burnett" userId="6c44c44d-e21b-49f3-87d6-d96a580bfcfd" providerId="ADAL" clId="{3484ACBF-E4F5-4ED8-A6AB-4A9950388118}" dt="2023-02-19T22:37:04.373" v="1" actId="47"/>
          <pc:sldLayoutMkLst>
            <pc:docMk/>
            <pc:sldMasterMk cId="3713224276" sldId="2147483830"/>
            <pc:sldLayoutMk cId="3653675674" sldId="2147483846"/>
          </pc:sldLayoutMkLst>
        </pc:sldLayoutChg>
        <pc:sldLayoutChg chg="del">
          <pc:chgData name="Nick Burnett" userId="6c44c44d-e21b-49f3-87d6-d96a580bfcfd" providerId="ADAL" clId="{3484ACBF-E4F5-4ED8-A6AB-4A9950388118}" dt="2023-02-19T22:37:04.373" v="1" actId="47"/>
          <pc:sldLayoutMkLst>
            <pc:docMk/>
            <pc:sldMasterMk cId="3713224276" sldId="2147483830"/>
            <pc:sldLayoutMk cId="678558623" sldId="2147483847"/>
          </pc:sldLayoutMkLst>
        </pc:sldLayoutChg>
        <pc:sldLayoutChg chg="del">
          <pc:chgData name="Nick Burnett" userId="6c44c44d-e21b-49f3-87d6-d96a580bfcfd" providerId="ADAL" clId="{3484ACBF-E4F5-4ED8-A6AB-4A9950388118}" dt="2023-02-19T22:37:04.373" v="1" actId="47"/>
          <pc:sldLayoutMkLst>
            <pc:docMk/>
            <pc:sldMasterMk cId="3713224276" sldId="2147483830"/>
            <pc:sldLayoutMk cId="1941761482" sldId="2147483848"/>
          </pc:sldLayoutMkLst>
        </pc:sldLayoutChg>
        <pc:sldLayoutChg chg="del">
          <pc:chgData name="Nick Burnett" userId="6c44c44d-e21b-49f3-87d6-d96a580bfcfd" providerId="ADAL" clId="{3484ACBF-E4F5-4ED8-A6AB-4A9950388118}" dt="2023-02-19T22:37:04.373" v="1" actId="47"/>
          <pc:sldLayoutMkLst>
            <pc:docMk/>
            <pc:sldMasterMk cId="3713224276" sldId="2147483830"/>
            <pc:sldLayoutMk cId="3521713253" sldId="214748384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n-US"/>
          </a:p>
        </p:txBody>
      </p:sp>
      <p:sp>
        <p:nvSpPr>
          <p:cNvPr id="3" name="Date Placeholder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27ED1FAE-9E24-964E-82DC-B3CA8E6DD181}" type="datetimeFigureOut">
              <a:rPr lang="en-US" smtClean="0"/>
              <a:t>2/20/2023</a:t>
            </a:fld>
            <a:endParaRPr lang="en-US"/>
          </a:p>
        </p:txBody>
      </p:sp>
      <p:sp>
        <p:nvSpPr>
          <p:cNvPr id="4" name="Slide Image Placeholder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en-US"/>
          </a:p>
        </p:txBody>
      </p:sp>
      <p:sp>
        <p:nvSpPr>
          <p:cNvPr id="5" name="Notes Placeholder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en-US"/>
          </a:p>
        </p:txBody>
      </p:sp>
      <p:sp>
        <p:nvSpPr>
          <p:cNvPr id="7" name="Slide Number Placehold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E81100F5-7036-4D4C-AC2F-43655A56539B}" type="slidenum">
              <a:rPr lang="en-US" smtClean="0"/>
              <a:t>‹#›</a:t>
            </a:fld>
            <a:endParaRPr lang="en-US"/>
          </a:p>
        </p:txBody>
      </p:sp>
    </p:spTree>
    <p:extLst>
      <p:ext uri="{BB962C8B-B14F-4D97-AF65-F5344CB8AC3E}">
        <p14:creationId xmlns:p14="http://schemas.microsoft.com/office/powerpoint/2010/main" val="762376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Core (C) All Team Teach Level 1 and Level 2 training courses cover:</a:t>
            </a:r>
          </a:p>
          <a:p>
            <a:endParaRPr lang="en-AU"/>
          </a:p>
          <a:p>
            <a:r>
              <a:rPr lang="en-AU"/>
              <a:t>C1. Team Teach warm up and team building activities.</a:t>
            </a:r>
          </a:p>
          <a:p>
            <a:r>
              <a:rPr lang="en-AU"/>
              <a:t>C2. Values - keeping people safe and happy - what if that was your child, relative or friend?</a:t>
            </a:r>
          </a:p>
          <a:p>
            <a:r>
              <a:rPr lang="en-AU"/>
              <a:t>C3. Understanding Emotions &amp; Behaviours that Challenge - how do we behave and what can we do better.</a:t>
            </a:r>
          </a:p>
          <a:p>
            <a:r>
              <a:rPr lang="en-AU"/>
              <a:t>C4. Personal space, body language, circles of danger, safe stance and calm stance and scripts.</a:t>
            </a:r>
          </a:p>
          <a:p>
            <a:r>
              <a:rPr lang="en-AU"/>
              <a:t>C5. Help Scripts, The Conﬂict Spiral - Stages of Crisis - Post Incident Learning and Support,                                  understanding the processes. </a:t>
            </a:r>
          </a:p>
          <a:p>
            <a:r>
              <a:rPr lang="en-AU"/>
              <a:t>C6. Issues following training, Risk and Restraint Reduction Planning - for organisations and individuals.</a:t>
            </a:r>
          </a:p>
          <a:p>
            <a:r>
              <a:rPr lang="en-AU"/>
              <a:t>C7. The Legal Framework - policies, guidance, recording, reporting and planning.</a:t>
            </a:r>
          </a:p>
          <a:p>
            <a:r>
              <a:rPr lang="en-AU"/>
              <a:t>C8. Elevated Risks, Knowledge Quiz, De-escalation Scenario or Positive Handling Plan Activity.</a:t>
            </a:r>
          </a:p>
          <a:p>
            <a:endParaRPr lang="en-GB"/>
          </a:p>
        </p:txBody>
      </p:sp>
      <p:sp>
        <p:nvSpPr>
          <p:cNvPr id="4" name="Slide Number Placeholder 3"/>
          <p:cNvSpPr>
            <a:spLocks noGrp="1"/>
          </p:cNvSpPr>
          <p:nvPr>
            <p:ph type="sldNum" sz="quarter" idx="5"/>
          </p:nvPr>
        </p:nvSpPr>
        <p:spPr/>
        <p:txBody>
          <a:bodyPr/>
          <a:lstStyle/>
          <a:p>
            <a:fld id="{E79447EC-9F1A-4738-B0D4-2A25389898FD}" type="slidenum">
              <a:rPr lang="en-GB" smtClean="0"/>
              <a:pPr/>
              <a:t>1</a:t>
            </a:fld>
            <a:endParaRPr lang="en-GB"/>
          </a:p>
        </p:txBody>
      </p:sp>
    </p:spTree>
    <p:extLst>
      <p:ext uri="{BB962C8B-B14F-4D97-AF65-F5344CB8AC3E}">
        <p14:creationId xmlns:p14="http://schemas.microsoft.com/office/powerpoint/2010/main" val="15817133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effectLst/>
                <a:latin typeface="Calibri" panose="020F0502020204030204" pitchFamily="34" charset="0"/>
                <a:ea typeface="Times New Roman" panose="02020603050405020304" pitchFamily="18" charset="0"/>
              </a:rPr>
              <a:t>New TT platform </a:t>
            </a:r>
          </a:p>
        </p:txBody>
      </p:sp>
      <p:sp>
        <p:nvSpPr>
          <p:cNvPr id="4" name="Slide Number Placeholder 3"/>
          <p:cNvSpPr>
            <a:spLocks noGrp="1"/>
          </p:cNvSpPr>
          <p:nvPr>
            <p:ph type="sldNum" sz="quarter" idx="5"/>
          </p:nvPr>
        </p:nvSpPr>
        <p:spPr/>
        <p:txBody>
          <a:bodyPr/>
          <a:lstStyle/>
          <a:p>
            <a:fld id="{99B883AC-FE3C-4431-9252-48CE78076032}" type="slidenum">
              <a:rPr lang="en-AU" smtClean="0"/>
              <a:t>14</a:t>
            </a:fld>
            <a:endParaRPr lang="en-AU"/>
          </a:p>
        </p:txBody>
      </p:sp>
    </p:spTree>
    <p:extLst>
      <p:ext uri="{BB962C8B-B14F-4D97-AF65-F5344CB8AC3E}">
        <p14:creationId xmlns:p14="http://schemas.microsoft.com/office/powerpoint/2010/main" val="5722992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effectLst/>
                <a:latin typeface="Calibri" panose="020F0502020204030204" pitchFamily="34" charset="0"/>
                <a:ea typeface="Times New Roman" panose="02020603050405020304" pitchFamily="18" charset="0"/>
              </a:rPr>
              <a:t>New TT platform </a:t>
            </a:r>
          </a:p>
        </p:txBody>
      </p:sp>
      <p:sp>
        <p:nvSpPr>
          <p:cNvPr id="4" name="Slide Number Placeholder 3"/>
          <p:cNvSpPr>
            <a:spLocks noGrp="1"/>
          </p:cNvSpPr>
          <p:nvPr>
            <p:ph type="sldNum" sz="quarter" idx="5"/>
          </p:nvPr>
        </p:nvSpPr>
        <p:spPr/>
        <p:txBody>
          <a:bodyPr/>
          <a:lstStyle/>
          <a:p>
            <a:fld id="{99B883AC-FE3C-4431-9252-48CE78076032}" type="slidenum">
              <a:rPr lang="en-AU" smtClean="0"/>
              <a:t>15</a:t>
            </a:fld>
            <a:endParaRPr lang="en-AU"/>
          </a:p>
        </p:txBody>
      </p:sp>
    </p:spTree>
    <p:extLst>
      <p:ext uri="{BB962C8B-B14F-4D97-AF65-F5344CB8AC3E}">
        <p14:creationId xmlns:p14="http://schemas.microsoft.com/office/powerpoint/2010/main" val="10679660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dirty="0"/>
          </a:p>
        </p:txBody>
      </p:sp>
      <p:sp>
        <p:nvSpPr>
          <p:cNvPr id="4" name="Slide Number Placeholder 3"/>
          <p:cNvSpPr>
            <a:spLocks noGrp="1"/>
          </p:cNvSpPr>
          <p:nvPr>
            <p:ph type="sldNum" sz="quarter" idx="5"/>
          </p:nvPr>
        </p:nvSpPr>
        <p:spPr/>
        <p:txBody>
          <a:bodyPr/>
          <a:lstStyle/>
          <a:p>
            <a:fld id="{99B883AC-FE3C-4431-9252-48CE78076032}" type="slidenum">
              <a:rPr lang="en-AU" smtClean="0"/>
              <a:t>16</a:t>
            </a:fld>
            <a:endParaRPr lang="en-AU"/>
          </a:p>
        </p:txBody>
      </p:sp>
    </p:spTree>
    <p:extLst>
      <p:ext uri="{BB962C8B-B14F-4D97-AF65-F5344CB8AC3E}">
        <p14:creationId xmlns:p14="http://schemas.microsoft.com/office/powerpoint/2010/main" val="4008213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Webinar involvement - PBL interview</a:t>
            </a:r>
          </a:p>
          <a:p>
            <a:endParaRPr lang="en-AU" dirty="0"/>
          </a:p>
        </p:txBody>
      </p:sp>
      <p:sp>
        <p:nvSpPr>
          <p:cNvPr id="4" name="Slide Number Placeholder 3"/>
          <p:cNvSpPr>
            <a:spLocks noGrp="1"/>
          </p:cNvSpPr>
          <p:nvPr>
            <p:ph type="sldNum" sz="quarter" idx="5"/>
          </p:nvPr>
        </p:nvSpPr>
        <p:spPr/>
        <p:txBody>
          <a:bodyPr/>
          <a:lstStyle/>
          <a:p>
            <a:fld id="{99B883AC-FE3C-4431-9252-48CE78076032}" type="slidenum">
              <a:rPr lang="en-AU" smtClean="0"/>
              <a:t>17</a:t>
            </a:fld>
            <a:endParaRPr lang="en-AU"/>
          </a:p>
        </p:txBody>
      </p:sp>
    </p:spTree>
    <p:extLst>
      <p:ext uri="{BB962C8B-B14F-4D97-AF65-F5344CB8AC3E}">
        <p14:creationId xmlns:p14="http://schemas.microsoft.com/office/powerpoint/2010/main" val="12104258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https://forms.office.com/r/bf535Nd2JT</a:t>
            </a:r>
          </a:p>
        </p:txBody>
      </p:sp>
      <p:sp>
        <p:nvSpPr>
          <p:cNvPr id="4" name="Slide Number Placeholder 3"/>
          <p:cNvSpPr>
            <a:spLocks noGrp="1"/>
          </p:cNvSpPr>
          <p:nvPr>
            <p:ph type="sldNum" sz="quarter" idx="5"/>
          </p:nvPr>
        </p:nvSpPr>
        <p:spPr/>
        <p:txBody>
          <a:bodyPr/>
          <a:lstStyle/>
          <a:p>
            <a:fld id="{E81100F5-7036-4D4C-AC2F-43655A56539B}" type="slidenum">
              <a:rPr lang="en-US" smtClean="0"/>
              <a:t>18</a:t>
            </a:fld>
            <a:endParaRPr lang="en-US"/>
          </a:p>
        </p:txBody>
      </p:sp>
    </p:spTree>
    <p:extLst>
      <p:ext uri="{BB962C8B-B14F-4D97-AF65-F5344CB8AC3E}">
        <p14:creationId xmlns:p14="http://schemas.microsoft.com/office/powerpoint/2010/main" val="7185736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u="sng"/>
          </a:p>
        </p:txBody>
      </p:sp>
      <p:sp>
        <p:nvSpPr>
          <p:cNvPr id="4" name="Slide Number Placeholder 3"/>
          <p:cNvSpPr>
            <a:spLocks noGrp="1"/>
          </p:cNvSpPr>
          <p:nvPr>
            <p:ph type="sldNum" sz="quarter" idx="5"/>
          </p:nvPr>
        </p:nvSpPr>
        <p:spPr/>
        <p:txBody>
          <a:bodyPr/>
          <a:lstStyle/>
          <a:p>
            <a:pPr defTabSz="495376">
              <a:defRPr/>
            </a:pPr>
            <a:fld id="{E79447EC-9F1A-4738-B0D4-2A25389898FD}" type="slidenum">
              <a:rPr lang="en-GB">
                <a:solidFill>
                  <a:prstClr val="black"/>
                </a:solidFill>
                <a:latin typeface="Arial" panose="020B0604020202020204" pitchFamily="34" charset="0"/>
              </a:rPr>
              <a:pPr defTabSz="495376">
                <a:defRPr/>
              </a:pPr>
              <a:t>19</a:t>
            </a:fld>
            <a:endParaRPr lang="en-GB">
              <a:solidFill>
                <a:prstClr val="black"/>
              </a:solidFill>
              <a:latin typeface="Arial" panose="020B0604020202020204" pitchFamily="34" charset="0"/>
            </a:endParaRPr>
          </a:p>
        </p:txBody>
      </p:sp>
    </p:spTree>
    <p:extLst>
      <p:ext uri="{BB962C8B-B14F-4D97-AF65-F5344CB8AC3E}">
        <p14:creationId xmlns:p14="http://schemas.microsoft.com/office/powerpoint/2010/main" val="9431421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u="sng"/>
          </a:p>
        </p:txBody>
      </p:sp>
      <p:sp>
        <p:nvSpPr>
          <p:cNvPr id="4" name="Slide Number Placeholder 3"/>
          <p:cNvSpPr>
            <a:spLocks noGrp="1"/>
          </p:cNvSpPr>
          <p:nvPr>
            <p:ph type="sldNum" sz="quarter" idx="5"/>
          </p:nvPr>
        </p:nvSpPr>
        <p:spPr/>
        <p:txBody>
          <a:bodyPr/>
          <a:lstStyle/>
          <a:p>
            <a:pPr defTabSz="495376">
              <a:defRPr/>
            </a:pPr>
            <a:fld id="{E79447EC-9F1A-4738-B0D4-2A25389898FD}" type="slidenum">
              <a:rPr lang="en-GB">
                <a:solidFill>
                  <a:prstClr val="black"/>
                </a:solidFill>
                <a:latin typeface="Arial" panose="020B0604020202020204" pitchFamily="34" charset="0"/>
              </a:rPr>
              <a:pPr defTabSz="495376">
                <a:defRPr/>
              </a:pPr>
              <a:t>20</a:t>
            </a:fld>
            <a:endParaRPr lang="en-GB">
              <a:solidFill>
                <a:prstClr val="black"/>
              </a:solidFill>
              <a:latin typeface="Arial" panose="020B0604020202020204" pitchFamily="34" charset="0"/>
            </a:endParaRPr>
          </a:p>
        </p:txBody>
      </p:sp>
    </p:spTree>
    <p:extLst>
      <p:ext uri="{BB962C8B-B14F-4D97-AF65-F5344CB8AC3E}">
        <p14:creationId xmlns:p14="http://schemas.microsoft.com/office/powerpoint/2010/main" val="36838464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effectLst/>
                <a:latin typeface="Calibri" panose="020F0502020204030204" pitchFamily="34" charset="0"/>
                <a:ea typeface="Times New Roman" panose="02020603050405020304" pitchFamily="18" charset="0"/>
              </a:rPr>
              <a:t>Email request to Nick directly (</a:t>
            </a:r>
            <a:r>
              <a:rPr lang="en-AU" sz="1200" dirty="0" err="1">
                <a:effectLst/>
                <a:latin typeface="Calibri" panose="020F0502020204030204" pitchFamily="34" charset="0"/>
                <a:ea typeface="Times New Roman" panose="02020603050405020304" pitchFamily="18" charset="0"/>
              </a:rPr>
              <a:t>eg</a:t>
            </a:r>
            <a:r>
              <a:rPr lang="en-AU" sz="1200" dirty="0">
                <a:effectLst/>
                <a:latin typeface="Calibri" panose="020F0502020204030204" pitchFamily="34" charset="0"/>
                <a:ea typeface="Times New Roman" panose="02020603050405020304" pitchFamily="18" charset="0"/>
              </a:rPr>
              <a:t> LSL, maternity leave)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effectLst/>
                <a:latin typeface="Calibri" panose="020F0502020204030204" pitchFamily="34" charset="0"/>
                <a:ea typeface="Times New Roman" panose="02020603050405020304" pitchFamily="18" charset="0"/>
              </a:rPr>
              <a:t>Nick will reply to the tutor and cc Sarah/Pania</a:t>
            </a:r>
            <a:endParaRPr lang="en-AU" sz="1200" dirty="0">
              <a:effectLst/>
              <a:latin typeface="Calibri" panose="020F050202020403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fld id="{99B883AC-FE3C-4431-9252-48CE78076032}" type="slidenum">
              <a:rPr lang="en-AU" smtClean="0"/>
              <a:t>21</a:t>
            </a:fld>
            <a:endParaRPr lang="en-AU"/>
          </a:p>
        </p:txBody>
      </p:sp>
    </p:spTree>
    <p:extLst>
      <p:ext uri="{BB962C8B-B14F-4D97-AF65-F5344CB8AC3E}">
        <p14:creationId xmlns:p14="http://schemas.microsoft.com/office/powerpoint/2010/main" val="1743126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9447EC-9F1A-4738-B0D4-2A25389898FD}" type="slidenum">
              <a:rPr lang="en-GB" smtClean="0"/>
              <a:pPr/>
              <a:t>22</a:t>
            </a:fld>
            <a:endParaRPr lang="en-GB"/>
          </a:p>
        </p:txBody>
      </p:sp>
    </p:spTree>
    <p:extLst>
      <p:ext uri="{BB962C8B-B14F-4D97-AF65-F5344CB8AC3E}">
        <p14:creationId xmlns:p14="http://schemas.microsoft.com/office/powerpoint/2010/main" val="2820451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Shape 114"/>
          <p:cNvSpPr>
            <a:spLocks noGrp="1" noRot="1" noChangeAspect="1"/>
          </p:cNvSpPr>
          <p:nvPr>
            <p:ph type="sldImg"/>
          </p:nvPr>
        </p:nvSpPr>
        <p:spPr>
          <a:xfrm>
            <a:off x="142875" y="768350"/>
            <a:ext cx="6818313" cy="3836988"/>
          </a:xfrm>
          <a:prstGeom prst="rect">
            <a:avLst/>
          </a:prstGeom>
        </p:spPr>
        <p:txBody>
          <a:bodyPr/>
          <a:lstStyle/>
          <a:p>
            <a:endParaRPr/>
          </a:p>
        </p:txBody>
      </p:sp>
      <p:sp>
        <p:nvSpPr>
          <p:cNvPr id="115" name="Shape 115"/>
          <p:cNvSpPr>
            <a:spLocks noGrp="1"/>
          </p:cNvSpPr>
          <p:nvPr>
            <p:ph type="body" sz="quarter" idx="1"/>
          </p:nvPr>
        </p:nvSpPr>
        <p:spPr>
          <a:prstGeom prst="rect">
            <a:avLst/>
          </a:prstGeom>
        </p:spPr>
        <p:txBody>
          <a:bodyPr/>
          <a:lstStyle/>
          <a:p>
            <a:r>
              <a:rPr lang="en-US" sz="1300" dirty="0">
                <a:sym typeface="Calibri"/>
              </a:rPr>
              <a:t>What's been most useful here for you? Who has ideas they'd like to apply when they get back to work?												</a:t>
            </a:r>
          </a:p>
          <a:p>
            <a:r>
              <a:rPr lang="en-US" sz="1300" dirty="0">
                <a:sym typeface="Calibri"/>
              </a:rPr>
              <a:t>"This is the most engaged you'll be with the content, while your knowledge of it is freshest"													</a:t>
            </a:r>
          </a:p>
          <a:p>
            <a:r>
              <a:rPr lang="en-US" sz="1300" dirty="0">
                <a:sym typeface="Calibri"/>
              </a:rPr>
              <a:t>"We/I want to help you bottle those good intentions and make them last longer."													</a:t>
            </a:r>
          </a:p>
          <a:p>
            <a:r>
              <a:rPr lang="en-US" sz="1300" dirty="0">
                <a:sym typeface="Calibri"/>
              </a:rPr>
              <a:t>"Leverage the time you've invested here today to make a lasting change in how you work"	</a:t>
            </a:r>
            <a:r>
              <a:rPr lang="en-US" dirty="0">
                <a:effectLst/>
              </a:rPr>
              <a:t> </a:t>
            </a:r>
            <a:endParaRPr b="0" dirty="0"/>
          </a:p>
        </p:txBody>
      </p:sp>
    </p:spTree>
    <p:extLst>
      <p:ext uri="{BB962C8B-B14F-4D97-AF65-F5344CB8AC3E}">
        <p14:creationId xmlns:p14="http://schemas.microsoft.com/office/powerpoint/2010/main" val="3905766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a:spLocks noGrp="1" noRot="1" noChangeAspect="1"/>
          </p:cNvSpPr>
          <p:nvPr>
            <p:ph type="sldImg"/>
          </p:nvPr>
        </p:nvSpPr>
        <p:spPr>
          <a:prstGeom prst="rect">
            <a:avLst/>
          </a:prstGeom>
        </p:spPr>
        <p:txBody>
          <a:bodyPr/>
          <a:lstStyle/>
          <a:p>
            <a:endParaRPr/>
          </a:p>
        </p:txBody>
      </p:sp>
      <p:sp>
        <p:nvSpPr>
          <p:cNvPr id="124" name="Shape 124"/>
          <p:cNvSpPr>
            <a:spLocks noGrp="1"/>
          </p:cNvSpPr>
          <p:nvPr>
            <p:ph type="body" sz="quarter" idx="1"/>
          </p:nvPr>
        </p:nvSpPr>
        <p:spPr>
          <a:prstGeom prst="rect">
            <a:avLst/>
          </a:prstGeom>
        </p:spPr>
        <p:txBody>
          <a:bodyPr/>
          <a:lstStyle/>
          <a:p>
            <a:r>
              <a:rPr dirty="0"/>
              <a:t>Takeaways from days like today are typically two-fold: </a:t>
            </a:r>
            <a:r>
              <a:rPr b="1" dirty="0"/>
              <a:t>tasks</a:t>
            </a:r>
            <a:r>
              <a:rPr dirty="0"/>
              <a:t> (things to "complete") and </a:t>
            </a:r>
            <a:r>
              <a:rPr b="1" dirty="0"/>
              <a:t>habits</a:t>
            </a:r>
            <a:r>
              <a:rPr dirty="0"/>
              <a:t> (things to "improve") </a:t>
            </a:r>
          </a:p>
          <a:p>
            <a:pPr>
              <a:defRPr b="1"/>
            </a:pPr>
            <a:r>
              <a:rPr dirty="0"/>
              <a:t>Exercise:</a:t>
            </a:r>
            <a:r>
              <a:rPr b="0" dirty="0"/>
              <a:t>  organize by Tasks (marked with T) and Habits (marked with H) </a:t>
            </a:r>
          </a:p>
          <a:p>
            <a:pPr>
              <a:defRPr b="1"/>
            </a:pPr>
            <a:r>
              <a:rPr dirty="0"/>
              <a:t>Discuss: </a:t>
            </a:r>
            <a:r>
              <a:rPr b="0" dirty="0"/>
              <a:t> Who has more tasks that habits?  (</a:t>
            </a:r>
            <a:r>
              <a:rPr b="0" i="1" dirty="0"/>
              <a:t>That's pretty normal</a:t>
            </a:r>
            <a:r>
              <a:rPr b="0" dirty="0"/>
              <a:t>) Who has at least one habit?  Willing to share what it is? </a:t>
            </a:r>
          </a:p>
          <a:p>
            <a:endParaRPr b="0" dirty="0"/>
          </a:p>
          <a:p>
            <a:r>
              <a:rPr dirty="0"/>
              <a:t>The power of including a focus on a </a:t>
            </a:r>
            <a:r>
              <a:rPr b="1" dirty="0"/>
              <a:t>habit</a:t>
            </a:r>
            <a:r>
              <a:rPr dirty="0"/>
              <a:t> is that the benefit of our time together here today will be </a:t>
            </a:r>
            <a:r>
              <a:rPr b="1" dirty="0"/>
              <a:t>long lasting</a:t>
            </a:r>
            <a:r>
              <a:rPr dirty="0"/>
              <a:t>. You'll "level up" for lack of a better term. </a:t>
            </a:r>
          </a:p>
          <a:p>
            <a:r>
              <a:rPr dirty="0"/>
              <a:t>Tasks are fine and normal, but they rarely have lasting impact. We want lasting impact. </a:t>
            </a:r>
          </a:p>
          <a:p>
            <a:endParaRPr dirty="0"/>
          </a:p>
          <a:p>
            <a:r>
              <a:rPr dirty="0"/>
              <a:t>So choosing a habit is an important first step.  How we </a:t>
            </a:r>
            <a:r>
              <a:rPr b="1" dirty="0"/>
              <a:t>craft</a:t>
            </a:r>
            <a:r>
              <a:rPr dirty="0"/>
              <a:t> that commitment to habit change is as important. </a:t>
            </a:r>
          </a:p>
        </p:txBody>
      </p:sp>
    </p:spTree>
    <p:extLst>
      <p:ext uri="{BB962C8B-B14F-4D97-AF65-F5344CB8AC3E}">
        <p14:creationId xmlns:p14="http://schemas.microsoft.com/office/powerpoint/2010/main" val="786270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prstGeom prst="rect">
            <a:avLst/>
          </a:prstGeom>
        </p:spPr>
        <p:txBody>
          <a:bodyPr/>
          <a:lstStyle/>
          <a:p>
            <a:endParaRPr/>
          </a:p>
        </p:txBody>
      </p:sp>
      <p:sp>
        <p:nvSpPr>
          <p:cNvPr id="135" name="Shape 135"/>
          <p:cNvSpPr>
            <a:spLocks noGrp="1"/>
          </p:cNvSpPr>
          <p:nvPr>
            <p:ph type="body" sz="quarter" idx="1"/>
          </p:nvPr>
        </p:nvSpPr>
        <p:spPr>
          <a:prstGeom prst="rect">
            <a:avLst/>
          </a:prstGeom>
        </p:spPr>
        <p:txBody>
          <a:bodyPr/>
          <a:lstStyle/>
          <a:p>
            <a:r>
              <a:rPr dirty="0"/>
              <a:t>"Who here sets or has set a New Years' Resolution in the past?"</a:t>
            </a:r>
          </a:p>
          <a:p>
            <a:r>
              <a:rPr dirty="0"/>
              <a:t>	</a:t>
            </a:r>
            <a:r>
              <a:rPr lang="en-US" sz="1300" dirty="0">
                <a:sym typeface="Calibri"/>
              </a:rPr>
              <a:t>According to a study done by the University of Scranton</a:t>
            </a:r>
            <a:r>
              <a:rPr dirty="0"/>
              <a:t>, 92% of New Years' </a:t>
            </a:r>
            <a:r>
              <a:t>Resolutions "fail" </a:t>
            </a:r>
            <a:r>
              <a:rPr dirty="0"/>
              <a:t>by January 21st.</a:t>
            </a:r>
          </a:p>
          <a:p>
            <a:pPr>
              <a:defRPr b="1"/>
            </a:pPr>
            <a:endParaRPr dirty="0"/>
          </a:p>
          <a:p>
            <a:pPr>
              <a:defRPr b="1"/>
            </a:pPr>
            <a:r>
              <a:rPr dirty="0"/>
              <a:t>Why do you think that is?</a:t>
            </a:r>
          </a:p>
          <a:p>
            <a:pPr>
              <a:defRPr i="1"/>
            </a:pPr>
            <a:r>
              <a:rPr dirty="0"/>
              <a:t>	They're too vague, they're too lofty, there are too many set at once, they fail to take "reality" into account, too much work, etc.</a:t>
            </a:r>
          </a:p>
          <a:p>
            <a:r>
              <a:rPr dirty="0"/>
              <a:t>"So, what makes a good habit commitment?"</a:t>
            </a:r>
          </a:p>
          <a:p>
            <a:endParaRPr dirty="0"/>
          </a:p>
          <a:p>
            <a:r>
              <a:rPr dirty="0"/>
              <a:t>There's a Behavioral Psychologist at Stanford named BJ Fogg, who is well regarded as </a:t>
            </a:r>
            <a:r>
              <a:rPr b="1" u="sng" dirty="0"/>
              <a:t>the</a:t>
            </a:r>
            <a:r>
              <a:rPr dirty="0"/>
              <a:t> global subject matter expert on Habits. Or what we might call </a:t>
            </a:r>
            <a:r>
              <a:rPr b="1" dirty="0"/>
              <a:t>behaviour change.</a:t>
            </a:r>
            <a:r>
              <a:rPr dirty="0"/>
              <a:t> And, based on about 30 years of research, Fogg says there are 3 core components to structuring a good habit commitment; something that we're substantially more likely to achieve.</a:t>
            </a:r>
          </a:p>
          <a:p>
            <a:r>
              <a:rPr dirty="0"/>
              <a:t>	1. Trigger</a:t>
            </a:r>
          </a:p>
          <a:p>
            <a:r>
              <a:rPr dirty="0"/>
              <a:t>	2. Current Behaviour</a:t>
            </a:r>
          </a:p>
          <a:p>
            <a:r>
              <a:rPr dirty="0"/>
              <a:t>	3. New Behaviour</a:t>
            </a:r>
          </a:p>
          <a:p>
            <a:endParaRPr dirty="0"/>
          </a:p>
          <a:p>
            <a:r>
              <a:rPr dirty="0"/>
              <a:t>{Unpack "Trigger", "Old Behaviour" &amp; "New Behaviour”}</a:t>
            </a:r>
          </a:p>
          <a:p>
            <a:r>
              <a:rPr dirty="0"/>
              <a:t>	Trigger - time, location or activity based (or ideally all three)</a:t>
            </a:r>
          </a:p>
          <a:p>
            <a:r>
              <a:rPr dirty="0"/>
              <a:t>	Current behaviour - not necessary "bad", just the thing you're normally hard wired to do.</a:t>
            </a:r>
          </a:p>
          <a:p>
            <a:r>
              <a:rPr dirty="0"/>
              <a:t>	New behaviour - the thing you want to do instead.</a:t>
            </a:r>
          </a:p>
          <a:p>
            <a:r>
              <a:rPr dirty="0"/>
              <a:t>		Should be "laughably small".  The tiniest first step.</a:t>
            </a:r>
          </a:p>
          <a:p>
            <a:r>
              <a:rPr dirty="0"/>
              <a:t>		Flossing example</a:t>
            </a:r>
          </a:p>
          <a:p>
            <a:pPr>
              <a:defRPr i="1"/>
            </a:pPr>
            <a:r>
              <a:rPr dirty="0"/>
              <a:t>		have some examples ready based on the content… they should also, ideally, be the same examples you pre-populated into the pre-built commitments</a:t>
            </a:r>
          </a:p>
          <a:p>
            <a:endParaRPr dirty="0"/>
          </a:p>
          <a:p>
            <a:r>
              <a:rPr dirty="0"/>
              <a:t>“Who wants to workshop one of their habit commitments?”</a:t>
            </a:r>
          </a:p>
          <a:p>
            <a:r>
              <a:rPr dirty="0"/>
              <a:t>“Who feels they have a strong commitment now?  One that matters to them, that is anchored in a trigger and a first step that is small enough to ‘laughable’?”</a:t>
            </a:r>
          </a:p>
          <a:p>
            <a:pPr>
              <a:defRPr i="1"/>
            </a:pPr>
            <a:r>
              <a:rPr dirty="0"/>
              <a:t>	It’s ok if you don't yet; I'm going to give you a couple pre-built commitments, based on today’s content, that might make it easier for you.</a:t>
            </a:r>
          </a:p>
        </p:txBody>
      </p:sp>
    </p:spTree>
    <p:extLst>
      <p:ext uri="{BB962C8B-B14F-4D97-AF65-F5344CB8AC3E}">
        <p14:creationId xmlns:p14="http://schemas.microsoft.com/office/powerpoint/2010/main" val="1116444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noRot="1" noChangeAspect="1"/>
          </p:cNvSpPr>
          <p:nvPr>
            <p:ph type="sldImg"/>
          </p:nvPr>
        </p:nvSpPr>
        <p:spPr>
          <a:prstGeom prst="rect">
            <a:avLst/>
          </a:prstGeom>
        </p:spPr>
        <p:txBody>
          <a:bodyPr/>
          <a:lstStyle/>
          <a:p>
            <a:endParaRPr/>
          </a:p>
        </p:txBody>
      </p:sp>
      <p:sp>
        <p:nvSpPr>
          <p:cNvPr id="161" name="Shape 161"/>
          <p:cNvSpPr>
            <a:spLocks noGrp="1"/>
          </p:cNvSpPr>
          <p:nvPr>
            <p:ph type="body" sz="quarter" idx="1"/>
          </p:nvPr>
        </p:nvSpPr>
        <p:spPr>
          <a:prstGeom prst="rect">
            <a:avLst/>
          </a:prstGeom>
        </p:spPr>
        <p:txBody>
          <a:bodyPr/>
          <a:lstStyle/>
          <a:p>
            <a:r>
              <a:rPr dirty="0"/>
              <a:t>“Who could be your accountability buddy?”</a:t>
            </a:r>
          </a:p>
          <a:p>
            <a:pPr>
              <a:defRPr i="1"/>
            </a:pPr>
            <a:r>
              <a:rPr dirty="0"/>
              <a:t>	Co-worker, manager, someone from this session, spouse, friend, etc.</a:t>
            </a:r>
          </a:p>
          <a:p>
            <a:r>
              <a:rPr dirty="0"/>
              <a:t>	It ultimately doesn't matter </a:t>
            </a:r>
            <a:r>
              <a:rPr b="1" dirty="0"/>
              <a:t>who</a:t>
            </a:r>
            <a:r>
              <a:rPr dirty="0"/>
              <a:t> it is, so long as it's someone you respect and will feel accountable to.</a:t>
            </a:r>
          </a:p>
          <a:p>
            <a:endParaRPr dirty="0"/>
          </a:p>
        </p:txBody>
      </p:sp>
    </p:spTree>
    <p:extLst>
      <p:ext uri="{BB962C8B-B14F-4D97-AF65-F5344CB8AC3E}">
        <p14:creationId xmlns:p14="http://schemas.microsoft.com/office/powerpoint/2010/main" val="2705357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hape 154"/>
          <p:cNvSpPr>
            <a:spLocks noGrp="1" noRot="1" noChangeAspect="1"/>
          </p:cNvSpPr>
          <p:nvPr>
            <p:ph type="sldImg"/>
          </p:nvPr>
        </p:nvSpPr>
        <p:spPr>
          <a:prstGeom prst="rect">
            <a:avLst/>
          </a:prstGeom>
        </p:spPr>
        <p:txBody>
          <a:bodyPr/>
          <a:lstStyle/>
          <a:p>
            <a:endParaRPr/>
          </a:p>
        </p:txBody>
      </p:sp>
      <p:sp>
        <p:nvSpPr>
          <p:cNvPr id="155" name="Shape 155"/>
          <p:cNvSpPr>
            <a:spLocks noGrp="1"/>
          </p:cNvSpPr>
          <p:nvPr>
            <p:ph type="body" sz="quarter" idx="1"/>
          </p:nvPr>
        </p:nvSpPr>
        <p:spPr>
          <a:prstGeom prst="rect">
            <a:avLst/>
          </a:prstGeom>
        </p:spPr>
        <p:txBody>
          <a:bodyPr/>
          <a:lstStyle/>
          <a:p>
            <a:r>
              <a:rPr dirty="0"/>
              <a:t>Crafting a clear, well structured commitment is a critical first step in creating a new habit. But there are a couple other helpful pieces as well; things that will make it easier for you to achieve the change you want to see.</a:t>
            </a:r>
          </a:p>
          <a:p>
            <a:r>
              <a:rPr dirty="0"/>
              <a:t>	Accountability Buddies</a:t>
            </a:r>
          </a:p>
          <a:p>
            <a:r>
              <a:rPr dirty="0"/>
              <a:t>	Regular reminders &amp; "check ins"</a:t>
            </a:r>
          </a:p>
          <a:p>
            <a:r>
              <a:rPr dirty="0"/>
              <a:t>	Structured Reflection</a:t>
            </a:r>
          </a:p>
        </p:txBody>
      </p:sp>
    </p:spTree>
    <p:extLst>
      <p:ext uri="{BB962C8B-B14F-4D97-AF65-F5344CB8AC3E}">
        <p14:creationId xmlns:p14="http://schemas.microsoft.com/office/powerpoint/2010/main" val="3515705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https://forms.office.com/r/QBgPP70XTe </a:t>
            </a:r>
          </a:p>
        </p:txBody>
      </p:sp>
      <p:sp>
        <p:nvSpPr>
          <p:cNvPr id="4" name="Slide Number Placeholder 3"/>
          <p:cNvSpPr>
            <a:spLocks noGrp="1"/>
          </p:cNvSpPr>
          <p:nvPr>
            <p:ph type="sldNum" sz="quarter" idx="5"/>
          </p:nvPr>
        </p:nvSpPr>
        <p:spPr/>
        <p:txBody>
          <a:bodyPr/>
          <a:lstStyle/>
          <a:p>
            <a:fld id="{E81100F5-7036-4D4C-AC2F-43655A56539B}" type="slidenum">
              <a:rPr lang="en-US" smtClean="0"/>
              <a:t>10</a:t>
            </a:fld>
            <a:endParaRPr lang="en-US"/>
          </a:p>
        </p:txBody>
      </p:sp>
    </p:spTree>
    <p:extLst>
      <p:ext uri="{BB962C8B-B14F-4D97-AF65-F5344CB8AC3E}">
        <p14:creationId xmlns:p14="http://schemas.microsoft.com/office/powerpoint/2010/main" val="3639879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effectLst/>
                <a:latin typeface="Calibri" panose="020F0502020204030204" pitchFamily="34" charset="0"/>
                <a:ea typeface="Times New Roman" panose="02020603050405020304" pitchFamily="18" charset="0"/>
              </a:rPr>
              <a:t>New TT platform </a:t>
            </a:r>
          </a:p>
        </p:txBody>
      </p:sp>
      <p:sp>
        <p:nvSpPr>
          <p:cNvPr id="4" name="Slide Number Placeholder 3"/>
          <p:cNvSpPr>
            <a:spLocks noGrp="1"/>
          </p:cNvSpPr>
          <p:nvPr>
            <p:ph type="sldNum" sz="quarter" idx="5"/>
          </p:nvPr>
        </p:nvSpPr>
        <p:spPr/>
        <p:txBody>
          <a:bodyPr/>
          <a:lstStyle/>
          <a:p>
            <a:fld id="{99B883AC-FE3C-4431-9252-48CE78076032}" type="slidenum">
              <a:rPr lang="en-AU" smtClean="0"/>
              <a:t>12</a:t>
            </a:fld>
            <a:endParaRPr lang="en-AU"/>
          </a:p>
        </p:txBody>
      </p:sp>
    </p:spTree>
    <p:extLst>
      <p:ext uri="{BB962C8B-B14F-4D97-AF65-F5344CB8AC3E}">
        <p14:creationId xmlns:p14="http://schemas.microsoft.com/office/powerpoint/2010/main" val="3104251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effectLst/>
                <a:latin typeface="Calibri" panose="020F0502020204030204" pitchFamily="34" charset="0"/>
                <a:ea typeface="Times New Roman" panose="02020603050405020304" pitchFamily="18" charset="0"/>
              </a:rPr>
              <a:t>New TT platform </a:t>
            </a:r>
          </a:p>
        </p:txBody>
      </p:sp>
      <p:sp>
        <p:nvSpPr>
          <p:cNvPr id="4" name="Slide Number Placeholder 3"/>
          <p:cNvSpPr>
            <a:spLocks noGrp="1"/>
          </p:cNvSpPr>
          <p:nvPr>
            <p:ph type="sldNum" sz="quarter" idx="5"/>
          </p:nvPr>
        </p:nvSpPr>
        <p:spPr/>
        <p:txBody>
          <a:bodyPr/>
          <a:lstStyle/>
          <a:p>
            <a:fld id="{99B883AC-FE3C-4431-9252-48CE78076032}" type="slidenum">
              <a:rPr lang="en-AU" smtClean="0"/>
              <a:t>13</a:t>
            </a:fld>
            <a:endParaRPr lang="en-AU"/>
          </a:p>
        </p:txBody>
      </p:sp>
    </p:spTree>
    <p:extLst>
      <p:ext uri="{BB962C8B-B14F-4D97-AF65-F5344CB8AC3E}">
        <p14:creationId xmlns:p14="http://schemas.microsoft.com/office/powerpoint/2010/main" val="466173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D44836-7A8A-F044-94B1-3B35675324F7}"/>
              </a:ext>
            </a:extLst>
          </p:cNvPr>
          <p:cNvPicPr>
            <a:picLocks noChangeAspect="1"/>
          </p:cNvPicPr>
          <p:nvPr userDrawn="1"/>
        </p:nvPicPr>
        <p:blipFill>
          <a:blip r:embed="rId2"/>
          <a:stretch>
            <a:fillRect/>
          </a:stretch>
        </p:blipFill>
        <p:spPr>
          <a:xfrm>
            <a:off x="-338744" y="-1814946"/>
            <a:ext cx="12641580" cy="8717449"/>
          </a:xfrm>
          <a:prstGeom prst="rect">
            <a:avLst/>
          </a:prstGeom>
        </p:spPr>
      </p:pic>
      <p:sp>
        <p:nvSpPr>
          <p:cNvPr id="2" name="Title 1"/>
          <p:cNvSpPr>
            <a:spLocks noGrp="1"/>
          </p:cNvSpPr>
          <p:nvPr>
            <p:ph type="ctrTitle"/>
          </p:nvPr>
        </p:nvSpPr>
        <p:spPr>
          <a:xfrm>
            <a:off x="914400" y="1122363"/>
            <a:ext cx="10363200" cy="2387600"/>
          </a:xfrm>
          <a:prstGeom prst="rect">
            <a:avLst/>
          </a:prstGeom>
        </p:spPr>
        <p:txBody>
          <a:bodyPr anchor="b">
            <a:normAutofit/>
          </a:bodyPr>
          <a:lstStyle>
            <a:lvl1pPr algn="l">
              <a:defRPr sz="4000" b="1" i="0">
                <a:solidFill>
                  <a:schemeClr val="bg1"/>
                </a:solidFill>
                <a:latin typeface="Rubik" pitchFamily="2" charset="-79"/>
                <a:cs typeface="Rubik" pitchFamily="2" charset="-79"/>
              </a:defRPr>
            </a:lvl1pPr>
          </a:lstStyle>
          <a:p>
            <a:r>
              <a:rPr lang="en-GB"/>
              <a:t>Click to edit Master title style</a:t>
            </a:r>
            <a:endParaRPr lang="en-US"/>
          </a:p>
        </p:txBody>
      </p:sp>
      <p:sp>
        <p:nvSpPr>
          <p:cNvPr id="3" name="Subtitle 2"/>
          <p:cNvSpPr>
            <a:spLocks noGrp="1"/>
          </p:cNvSpPr>
          <p:nvPr>
            <p:ph type="subTitle" idx="1"/>
          </p:nvPr>
        </p:nvSpPr>
        <p:spPr>
          <a:xfrm>
            <a:off x="914400" y="3769016"/>
            <a:ext cx="9144000" cy="1655762"/>
          </a:xfrm>
        </p:spPr>
        <p:txBody>
          <a:bodyPr>
            <a:normAutofit/>
          </a:bodyPr>
          <a:lstStyle>
            <a:lvl1pPr marL="0" indent="0" algn="l">
              <a:buNone/>
              <a:defRPr sz="3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827651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12037BB4-27E7-AD46-BBD9-2B389711F2B8}" type="datetimeFigureOut">
              <a:rPr lang="en-US" smtClean="0"/>
              <a:t>2/20/2023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D39FFF-766F-4F4D-8596-A3F58735DA36}" type="slidenum">
              <a:rPr lang="en-US" smtClean="0"/>
              <a:t>‹#›</a:t>
            </a:fld>
            <a:endParaRPr lang="en-US"/>
          </a:p>
        </p:txBody>
      </p:sp>
    </p:spTree>
    <p:extLst>
      <p:ext uri="{BB962C8B-B14F-4D97-AF65-F5344CB8AC3E}">
        <p14:creationId xmlns:p14="http://schemas.microsoft.com/office/powerpoint/2010/main" val="3200203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12037BB4-27E7-AD46-BBD9-2B389711F2B8}" type="datetimeFigureOut">
              <a:rPr lang="en-US" smtClean="0"/>
              <a:t>2/20/2023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D39FFF-766F-4F4D-8596-A3F58735DA36}" type="slidenum">
              <a:rPr lang="en-US" smtClean="0"/>
              <a:t>‹#›</a:t>
            </a:fld>
            <a:endParaRPr lang="en-US"/>
          </a:p>
        </p:txBody>
      </p:sp>
    </p:spTree>
    <p:extLst>
      <p:ext uri="{BB962C8B-B14F-4D97-AF65-F5344CB8AC3E}">
        <p14:creationId xmlns:p14="http://schemas.microsoft.com/office/powerpoint/2010/main" val="2780522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12037BB4-27E7-AD46-BBD9-2B389711F2B8}" type="datetimeFigureOut">
              <a:rPr lang="en-US" smtClean="0"/>
              <a:t>2/20/2023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D39FFF-766F-4F4D-8596-A3F58735DA36}" type="slidenum">
              <a:rPr lang="en-US" smtClean="0"/>
              <a:t>‹#›</a:t>
            </a:fld>
            <a:endParaRPr lang="en-US"/>
          </a:p>
        </p:txBody>
      </p:sp>
    </p:spTree>
    <p:extLst>
      <p:ext uri="{BB962C8B-B14F-4D97-AF65-F5344CB8AC3E}">
        <p14:creationId xmlns:p14="http://schemas.microsoft.com/office/powerpoint/2010/main" val="2596054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80393" y="258417"/>
            <a:ext cx="10515600" cy="517872"/>
          </a:xfrm>
          <a:prstGeom prst="rect">
            <a:avLst/>
          </a:prstGeom>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C764DE79-268F-4C1A-8933-263129D2AF90}" type="datetimeFigureOut">
              <a:rPr lang="en-US" dirty="0"/>
              <a:t>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992236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C764DE79-268F-4C1A-8933-263129D2AF90}" type="datetimeFigureOut">
              <a:rPr lang="en-US" dirty="0"/>
              <a:t>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397544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ver slide 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B88E34-8524-9441-9A02-B63D20938089}"/>
              </a:ext>
            </a:extLst>
          </p:cNvPr>
          <p:cNvPicPr>
            <a:picLocks noChangeAspect="1"/>
          </p:cNvPicPr>
          <p:nvPr/>
        </p:nvPicPr>
        <p:blipFill rotWithShape="1">
          <a:blip r:embed="rId2"/>
          <a:srcRect b="2226"/>
          <a:stretch/>
        </p:blipFill>
        <p:spPr>
          <a:xfrm>
            <a:off x="0" y="1493730"/>
            <a:ext cx="12191997" cy="5364270"/>
          </a:xfrm>
          <a:prstGeom prst="rect">
            <a:avLst/>
          </a:prstGeom>
        </p:spPr>
      </p:pic>
      <p:sp>
        <p:nvSpPr>
          <p:cNvPr id="10" name="Rectangle 9">
            <a:extLst>
              <a:ext uri="{FF2B5EF4-FFF2-40B4-BE49-F238E27FC236}">
                <a16:creationId xmlns:a16="http://schemas.microsoft.com/office/drawing/2014/main" id="{A11CD984-DE59-9542-A880-340773189731}"/>
              </a:ext>
            </a:extLst>
          </p:cNvPr>
          <p:cNvSpPr/>
          <p:nvPr/>
        </p:nvSpPr>
        <p:spPr>
          <a:xfrm>
            <a:off x="527048" y="2493480"/>
            <a:ext cx="11137904" cy="2533462"/>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22612380-43C0-AF44-A8CA-CDA47E61E617}"/>
              </a:ext>
            </a:extLst>
          </p:cNvPr>
          <p:cNvSpPr/>
          <p:nvPr/>
        </p:nvSpPr>
        <p:spPr>
          <a:xfrm>
            <a:off x="527047" y="5156876"/>
            <a:ext cx="11137904" cy="4628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Box 11">
            <a:extLst>
              <a:ext uri="{FF2B5EF4-FFF2-40B4-BE49-F238E27FC236}">
                <a16:creationId xmlns:a16="http://schemas.microsoft.com/office/drawing/2014/main" id="{D5089075-FC6C-AD45-81F4-C661D03FEE82}"/>
              </a:ext>
            </a:extLst>
          </p:cNvPr>
          <p:cNvSpPr txBox="1"/>
          <p:nvPr/>
        </p:nvSpPr>
        <p:spPr>
          <a:xfrm>
            <a:off x="527047" y="5210723"/>
            <a:ext cx="11137904" cy="369332"/>
          </a:xfrm>
          <a:prstGeom prst="rect">
            <a:avLst/>
          </a:prstGeom>
          <a:noFill/>
        </p:spPr>
        <p:txBody>
          <a:bodyPr wrap="square" rtlCol="0">
            <a:spAutoFit/>
          </a:bodyPr>
          <a:lstStyle/>
          <a:p>
            <a:pPr algn="ctr"/>
            <a:r>
              <a:rPr lang="en-US" sz="1800" b="1" i="0">
                <a:solidFill>
                  <a:schemeClr val="bg1"/>
                </a:solidFill>
                <a:latin typeface="Arial" panose="020B0604020202020204" pitchFamily="34" charset="0"/>
                <a:cs typeface="Arial" panose="020B0604020202020204" pitchFamily="34" charset="0"/>
              </a:rPr>
              <a:t>Developing and supporting positive </a:t>
            </a:r>
            <a:r>
              <a:rPr lang="en-US" sz="1800" b="1" i="0" err="1">
                <a:solidFill>
                  <a:schemeClr val="bg1"/>
                </a:solidFill>
                <a:latin typeface="Arial" panose="020B0604020202020204" pitchFamily="34" charset="0"/>
                <a:cs typeface="Arial" panose="020B0604020202020204" pitchFamily="34" charset="0"/>
              </a:rPr>
              <a:t>behaviours</a:t>
            </a:r>
            <a:r>
              <a:rPr lang="en-US" sz="1800" b="1" i="0">
                <a:solidFill>
                  <a:schemeClr val="bg1"/>
                </a:solidFill>
                <a:latin typeface="Arial" panose="020B0604020202020204" pitchFamily="34" charset="0"/>
                <a:cs typeface="Arial" panose="020B0604020202020204" pitchFamily="34" charset="0"/>
              </a:rPr>
              <a:t> with transformative training</a:t>
            </a:r>
          </a:p>
        </p:txBody>
      </p:sp>
      <p:pic>
        <p:nvPicPr>
          <p:cNvPr id="2" name="Picture 1">
            <a:extLst>
              <a:ext uri="{FF2B5EF4-FFF2-40B4-BE49-F238E27FC236}">
                <a16:creationId xmlns:a16="http://schemas.microsoft.com/office/drawing/2014/main" id="{7D3DD958-969F-4915-9140-C5CE62D75B7B}"/>
              </a:ext>
            </a:extLst>
          </p:cNvPr>
          <p:cNvPicPr>
            <a:picLocks noChangeAspect="1"/>
          </p:cNvPicPr>
          <p:nvPr userDrawn="1"/>
        </p:nvPicPr>
        <p:blipFill>
          <a:blip r:embed="rId3"/>
          <a:stretch>
            <a:fillRect/>
          </a:stretch>
        </p:blipFill>
        <p:spPr>
          <a:xfrm>
            <a:off x="10847659" y="264198"/>
            <a:ext cx="977362" cy="977362"/>
          </a:xfrm>
          <a:prstGeom prst="rect">
            <a:avLst/>
          </a:prstGeom>
        </p:spPr>
      </p:pic>
      <p:sp>
        <p:nvSpPr>
          <p:cNvPr id="13" name="Content Placeholder 2">
            <a:extLst>
              <a:ext uri="{FF2B5EF4-FFF2-40B4-BE49-F238E27FC236}">
                <a16:creationId xmlns:a16="http://schemas.microsoft.com/office/drawing/2014/main" id="{2C407060-482E-45AB-995B-4CDB56540009}"/>
              </a:ext>
            </a:extLst>
          </p:cNvPr>
          <p:cNvSpPr>
            <a:spLocks noGrp="1"/>
          </p:cNvSpPr>
          <p:nvPr>
            <p:ph idx="14"/>
          </p:nvPr>
        </p:nvSpPr>
        <p:spPr>
          <a:xfrm>
            <a:off x="527048" y="4421920"/>
            <a:ext cx="11137904" cy="597023"/>
          </a:xfrm>
          <a:prstGeom prst="rect">
            <a:avLst/>
          </a:prstGeom>
        </p:spPr>
        <p:txBody>
          <a:bodyPr/>
          <a:lstStyle>
            <a:lvl1pPr marL="0" indent="0" algn="ctr">
              <a:buNone/>
              <a:defRPr sz="2300" b="1">
                <a:solidFill>
                  <a:srgbClr val="102762"/>
                </a:solidFill>
                <a:latin typeface="Arial" panose="020B0604020202020204" pitchFamily="34" charset="0"/>
                <a:cs typeface="Arial" panose="020B0604020202020204" pitchFamily="34" charset="0"/>
              </a:defRPr>
            </a:lvl1pPr>
            <a:lvl2pPr>
              <a:defRPr b="1">
                <a:solidFill>
                  <a:srgbClr val="213D53"/>
                </a:solidFill>
                <a:latin typeface="Helvetica" pitchFamily="2" charset="0"/>
              </a:defRPr>
            </a:lvl2pPr>
            <a:lvl3pPr>
              <a:defRPr b="1">
                <a:solidFill>
                  <a:srgbClr val="213D53"/>
                </a:solidFill>
                <a:latin typeface="Helvetica" pitchFamily="2" charset="0"/>
              </a:defRPr>
            </a:lvl3pPr>
            <a:lvl4pPr>
              <a:defRPr b="1">
                <a:solidFill>
                  <a:srgbClr val="213D53"/>
                </a:solidFill>
                <a:latin typeface="Helvetica" pitchFamily="2" charset="0"/>
              </a:defRPr>
            </a:lvl4pPr>
            <a:lvl5pPr>
              <a:defRPr b="1">
                <a:solidFill>
                  <a:srgbClr val="213D53"/>
                </a:solidFill>
                <a:latin typeface="Helvetica" pitchFamily="2" charset="0"/>
              </a:defRPr>
            </a:lvl5pPr>
          </a:lstStyle>
          <a:p>
            <a:pPr lvl="0"/>
            <a:r>
              <a:rPr lang="en-US"/>
              <a:t>Click to edit Master text styles</a:t>
            </a:r>
          </a:p>
        </p:txBody>
      </p:sp>
      <p:sp>
        <p:nvSpPr>
          <p:cNvPr id="14" name="Content Placeholder 2">
            <a:extLst>
              <a:ext uri="{FF2B5EF4-FFF2-40B4-BE49-F238E27FC236}">
                <a16:creationId xmlns:a16="http://schemas.microsoft.com/office/drawing/2014/main" id="{251A47F4-D148-45B9-9D2F-ADAFB0E8CE0A}"/>
              </a:ext>
            </a:extLst>
          </p:cNvPr>
          <p:cNvSpPr>
            <a:spLocks noGrp="1"/>
          </p:cNvSpPr>
          <p:nvPr>
            <p:ph idx="15" hasCustomPrompt="1"/>
          </p:nvPr>
        </p:nvSpPr>
        <p:spPr>
          <a:xfrm>
            <a:off x="527048" y="3130488"/>
            <a:ext cx="11137904" cy="597023"/>
          </a:xfrm>
          <a:prstGeom prst="rect">
            <a:avLst/>
          </a:prstGeom>
        </p:spPr>
        <p:txBody>
          <a:bodyPr/>
          <a:lstStyle>
            <a:lvl1pPr marL="0" indent="0" algn="ctr">
              <a:buNone/>
              <a:defRPr sz="4000" b="1">
                <a:solidFill>
                  <a:schemeClr val="accent5"/>
                </a:solidFill>
                <a:latin typeface="Arial" panose="020B0604020202020204" pitchFamily="34" charset="0"/>
                <a:cs typeface="Arial" panose="020B0604020202020204" pitchFamily="34" charset="0"/>
              </a:defRPr>
            </a:lvl1pPr>
            <a:lvl2pPr>
              <a:defRPr b="1">
                <a:solidFill>
                  <a:srgbClr val="213D53"/>
                </a:solidFill>
                <a:latin typeface="Helvetica" pitchFamily="2" charset="0"/>
              </a:defRPr>
            </a:lvl2pPr>
            <a:lvl3pPr>
              <a:defRPr b="1">
                <a:solidFill>
                  <a:srgbClr val="213D53"/>
                </a:solidFill>
                <a:latin typeface="Helvetica" pitchFamily="2" charset="0"/>
              </a:defRPr>
            </a:lvl3pPr>
            <a:lvl4pPr>
              <a:defRPr b="1">
                <a:solidFill>
                  <a:srgbClr val="213D53"/>
                </a:solidFill>
                <a:latin typeface="Helvetica" pitchFamily="2" charset="0"/>
              </a:defRPr>
            </a:lvl4pPr>
            <a:lvl5pPr>
              <a:defRPr b="1">
                <a:solidFill>
                  <a:srgbClr val="213D53"/>
                </a:solidFill>
                <a:latin typeface="Helvetica" pitchFamily="2" charset="0"/>
              </a:defRPr>
            </a:lvl5pPr>
          </a:lstStyle>
          <a:p>
            <a:pPr lvl="0"/>
            <a:r>
              <a:rPr lang="en-US"/>
              <a:t>Click to edit title</a:t>
            </a:r>
          </a:p>
        </p:txBody>
      </p:sp>
    </p:spTree>
    <p:extLst>
      <p:ext uri="{BB962C8B-B14F-4D97-AF65-F5344CB8AC3E}">
        <p14:creationId xmlns:p14="http://schemas.microsoft.com/office/powerpoint/2010/main" val="39030872"/>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Title and Content Simple Slide">
    <p:spTree>
      <p:nvGrpSpPr>
        <p:cNvPr id="1" name=""/>
        <p:cNvGrpSpPr/>
        <p:nvPr/>
      </p:nvGrpSpPr>
      <p:grpSpPr>
        <a:xfrm>
          <a:off x="0" y="0"/>
          <a:ext cx="0" cy="0"/>
          <a:chOff x="0" y="0"/>
          <a:chExt cx="0" cy="0"/>
        </a:xfrm>
      </p:grpSpPr>
      <p:sp>
        <p:nvSpPr>
          <p:cNvPr id="2" name="Title 1"/>
          <p:cNvSpPr>
            <a:spLocks noGrp="1"/>
          </p:cNvSpPr>
          <p:nvPr>
            <p:ph type="title"/>
          </p:nvPr>
        </p:nvSpPr>
        <p:spPr>
          <a:xfrm>
            <a:off x="392731" y="367169"/>
            <a:ext cx="11267255" cy="1244655"/>
          </a:xfrm>
          <a:prstGeom prst="rect">
            <a:avLst/>
          </a:prstGeom>
        </p:spPr>
        <p:txBody>
          <a:bodyPr/>
          <a:lstStyle>
            <a:lvl1pPr>
              <a:defRPr sz="3500" b="1">
                <a:solidFill>
                  <a:srgbClr val="10276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392731" y="1611822"/>
            <a:ext cx="11267255" cy="4879009"/>
          </a:xfrm>
          <a:prstGeom prst="rect">
            <a:avLst/>
          </a:prstGeom>
        </p:spPr>
        <p:txBody>
          <a:bodyPr/>
          <a:lstStyle>
            <a:lvl1pPr marL="0" indent="0">
              <a:buFontTx/>
              <a:buNone/>
              <a:defRPr sz="1500">
                <a:solidFill>
                  <a:srgbClr val="2F2F2E"/>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672033632"/>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and 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392731" y="367169"/>
            <a:ext cx="5227988" cy="1244655"/>
          </a:xfrm>
          <a:prstGeom prst="rect">
            <a:avLst/>
          </a:prstGeom>
        </p:spPr>
        <p:txBody>
          <a:bodyPr/>
          <a:lstStyle>
            <a:lvl1pPr>
              <a:defRPr sz="3500" b="1">
                <a:solidFill>
                  <a:srgbClr val="10276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392731" y="1611822"/>
            <a:ext cx="5227988" cy="4879009"/>
          </a:xfrm>
          <a:prstGeom prst="rect">
            <a:avLst/>
          </a:prstGeom>
        </p:spPr>
        <p:txBody>
          <a:bodyPr/>
          <a:lstStyle>
            <a:lvl1pPr marL="0" indent="0">
              <a:buFontTx/>
              <a:buNone/>
              <a:defRPr sz="1500">
                <a:solidFill>
                  <a:srgbClr val="2F2F2E"/>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9" name="Picture Placeholder 2">
            <a:extLst>
              <a:ext uri="{FF2B5EF4-FFF2-40B4-BE49-F238E27FC236}">
                <a16:creationId xmlns:a16="http://schemas.microsoft.com/office/drawing/2014/main" id="{EE1F9BF6-3080-E042-AFA9-0A4DC5090121}"/>
              </a:ext>
            </a:extLst>
          </p:cNvPr>
          <p:cNvSpPr>
            <a:spLocks noGrp="1" noChangeAspect="1"/>
          </p:cNvSpPr>
          <p:nvPr>
            <p:ph type="pic" idx="10"/>
          </p:nvPr>
        </p:nvSpPr>
        <p:spPr>
          <a:xfrm>
            <a:off x="6096000" y="1"/>
            <a:ext cx="6096000" cy="6858000"/>
          </a:xfrm>
          <a:prstGeom prst="rect">
            <a:avLst/>
          </a:prstGeom>
        </p:spPr>
        <p:txBody>
          <a:bodyPr anchor="ctr"/>
          <a:lstStyle>
            <a:lvl1pPr marL="0" indent="0" algn="ctr">
              <a:buNone/>
              <a:defRPr sz="14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354034901"/>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Only Slide 4">
    <p:spTree>
      <p:nvGrpSpPr>
        <p:cNvPr id="1" name=""/>
        <p:cNvGrpSpPr/>
        <p:nvPr/>
      </p:nvGrpSpPr>
      <p:grpSpPr>
        <a:xfrm>
          <a:off x="0" y="0"/>
          <a:ext cx="0" cy="0"/>
          <a:chOff x="0" y="0"/>
          <a:chExt cx="0" cy="0"/>
        </a:xfrm>
      </p:grpSpPr>
      <p:sp>
        <p:nvSpPr>
          <p:cNvPr id="2" name="Title 1"/>
          <p:cNvSpPr>
            <a:spLocks noGrp="1"/>
          </p:cNvSpPr>
          <p:nvPr>
            <p:ph type="title"/>
          </p:nvPr>
        </p:nvSpPr>
        <p:spPr>
          <a:xfrm>
            <a:off x="776207" y="764512"/>
            <a:ext cx="9421679" cy="2076770"/>
          </a:xfrm>
          <a:prstGeom prst="rect">
            <a:avLst/>
          </a:prstGeom>
        </p:spPr>
        <p:txBody>
          <a:bodyPr/>
          <a:lstStyle>
            <a:lvl1pPr>
              <a:defRPr sz="65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Rectangle 4">
            <a:extLst>
              <a:ext uri="{FF2B5EF4-FFF2-40B4-BE49-F238E27FC236}">
                <a16:creationId xmlns:a16="http://schemas.microsoft.com/office/drawing/2014/main" id="{57B8AA3E-1309-4F5D-8E8B-3AA843943EE0}"/>
              </a:ext>
            </a:extLst>
          </p:cNvPr>
          <p:cNvSpPr/>
          <p:nvPr userDrawn="1"/>
        </p:nvSpPr>
        <p:spPr>
          <a:xfrm>
            <a:off x="0" y="0"/>
            <a:ext cx="12192000" cy="693549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Tree>
    <p:extLst>
      <p:ext uri="{BB962C8B-B14F-4D97-AF65-F5344CB8AC3E}">
        <p14:creationId xmlns:p14="http://schemas.microsoft.com/office/powerpoint/2010/main" val="2682155841"/>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x" preserve="1">
  <p:cSld name="Title &amp; Bullets">
    <p:bg>
      <p:bgPr>
        <a:solidFill>
          <a:srgbClr val="FFFFFF"/>
        </a:solidFill>
        <a:effectLst/>
      </p:bgPr>
    </p:bg>
    <p:spTree>
      <p:nvGrpSpPr>
        <p:cNvPr id="1" name=""/>
        <p:cNvGrpSpPr/>
        <p:nvPr/>
      </p:nvGrpSpPr>
      <p:grpSpPr>
        <a:xfrm>
          <a:off x="0" y="0"/>
          <a:ext cx="0" cy="0"/>
          <a:chOff x="0" y="0"/>
          <a:chExt cx="0" cy="0"/>
        </a:xfrm>
      </p:grpSpPr>
      <p:sp>
        <p:nvSpPr>
          <p:cNvPr id="221" name="Title Text"/>
          <p:cNvSpPr txBox="1">
            <a:spLocks noGrp="1"/>
          </p:cNvSpPr>
          <p:nvPr>
            <p:ph type="title"/>
          </p:nvPr>
        </p:nvSpPr>
        <p:spPr>
          <a:xfrm>
            <a:off x="892968" y="-11907"/>
            <a:ext cx="10406064" cy="1518048"/>
          </a:xfrm>
          <a:prstGeom prst="rect">
            <a:avLst/>
          </a:prstGeom>
        </p:spPr>
        <p:txBody>
          <a:bodyPr lIns="35718" tIns="35718" rIns="35718" bIns="35718"/>
          <a:lstStyle/>
          <a:p>
            <a:r>
              <a:t>Title Text</a:t>
            </a:r>
          </a:p>
        </p:txBody>
      </p:sp>
      <p:sp>
        <p:nvSpPr>
          <p:cNvPr id="222" name="Body Level One…"/>
          <p:cNvSpPr txBox="1">
            <a:spLocks noGrp="1"/>
          </p:cNvSpPr>
          <p:nvPr>
            <p:ph type="body" idx="1"/>
          </p:nvPr>
        </p:nvSpPr>
        <p:spPr>
          <a:xfrm>
            <a:off x="892968" y="1351756"/>
            <a:ext cx="10406064" cy="5094040"/>
          </a:xfrm>
          <a:prstGeom prst="rect">
            <a:avLst/>
          </a:prstGeom>
        </p:spPr>
        <p:txBody>
          <a:bodyPr lIns="35718" tIns="35718" rIns="35718" bIns="35718" anchor="ctr">
            <a:noAutofit/>
          </a:bodyPr>
          <a:lstStyle>
            <a:lvl1pPr marL="0" indent="0">
              <a:buSzTx/>
              <a:buFontTx/>
              <a:buNone/>
            </a:lvl1pPr>
            <a:lvl2pPr marL="0" indent="444500">
              <a:buSzTx/>
              <a:buFontTx/>
              <a:buNone/>
            </a:lvl2pPr>
            <a:lvl3pPr marL="0" indent="889000">
              <a:buSzTx/>
              <a:buFontTx/>
              <a:buNone/>
            </a:lvl3pPr>
            <a:lvl4pPr marL="0" indent="1333500">
              <a:buSzTx/>
              <a:buFontTx/>
              <a:buNone/>
            </a:lvl4pPr>
            <a:lvl5pPr marL="0" indent="1778000">
              <a:buSzTx/>
              <a:buFontTx/>
              <a:buNone/>
            </a:lvl5pPr>
          </a:lstStyle>
          <a:p>
            <a:r>
              <a:t>Body Level One</a:t>
            </a:r>
          </a:p>
          <a:p>
            <a:pPr lvl="1"/>
            <a:r>
              <a:t>Body Level Two</a:t>
            </a:r>
          </a:p>
          <a:p>
            <a:pPr lvl="2"/>
            <a:r>
              <a:t>Body Level Three</a:t>
            </a:r>
          </a:p>
          <a:p>
            <a:pPr lvl="3"/>
            <a:r>
              <a:t>Body Level Four</a:t>
            </a:r>
          </a:p>
          <a:p>
            <a:pPr lvl="4"/>
            <a:r>
              <a:t>Body Level Five</a:t>
            </a:r>
          </a:p>
        </p:txBody>
      </p:sp>
      <p:sp>
        <p:nvSpPr>
          <p:cNvPr id="223" name="Slide Number"/>
          <p:cNvSpPr txBox="1">
            <a:spLocks noGrp="1"/>
          </p:cNvSpPr>
          <p:nvPr>
            <p:ph type="sldNum" sz="quarter" idx="2"/>
          </p:nvPr>
        </p:nvSpPr>
        <p:spPr>
          <a:xfrm>
            <a:off x="5933169" y="6536531"/>
            <a:ext cx="319313" cy="232486"/>
          </a:xfrm>
          <a:prstGeom prst="rect">
            <a:avLst/>
          </a:prstGeom>
        </p:spPr>
        <p:txBody>
          <a:bodyPr wrap="none" lIns="35718" tIns="35718" rIns="35718" bIns="35718" anchor="t"/>
          <a:lstStyle>
            <a:lvl1pPr algn="ctr" defTabSz="410765">
              <a:spcBef>
                <a:spcPts val="0"/>
              </a:spcBef>
              <a:defRPr sz="110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181582346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normAutofit/>
          </a:bodyPr>
          <a:lstStyle>
            <a:lvl1pPr algn="l">
              <a:defRPr sz="4000" b="1" i="0">
                <a:solidFill>
                  <a:schemeClr val="bg1"/>
                </a:solidFill>
                <a:latin typeface="Rubik" pitchFamily="2" charset="-79"/>
                <a:cs typeface="Rubik" pitchFamily="2" charset="-79"/>
              </a:defRPr>
            </a:lvl1pPr>
          </a:lstStyle>
          <a:p>
            <a:r>
              <a:rPr lang="en-GB"/>
              <a:t>Click to edit Master title style</a:t>
            </a:r>
            <a:endParaRPr lang="en-US"/>
          </a:p>
        </p:txBody>
      </p:sp>
      <p:sp>
        <p:nvSpPr>
          <p:cNvPr id="3" name="Subtitle 2"/>
          <p:cNvSpPr>
            <a:spLocks noGrp="1"/>
          </p:cNvSpPr>
          <p:nvPr>
            <p:ph type="subTitle" idx="1"/>
          </p:nvPr>
        </p:nvSpPr>
        <p:spPr>
          <a:xfrm>
            <a:off x="914400" y="3769016"/>
            <a:ext cx="9144000" cy="1655762"/>
          </a:xfrm>
        </p:spPr>
        <p:txBody>
          <a:bodyPr>
            <a:normAutofit/>
          </a:bodyPr>
          <a:lstStyle>
            <a:lvl1pPr marL="0" indent="0" algn="l">
              <a:buNone/>
              <a:defRPr sz="3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8" name="Picture 7">
            <a:extLst>
              <a:ext uri="{FF2B5EF4-FFF2-40B4-BE49-F238E27FC236}">
                <a16:creationId xmlns:a16="http://schemas.microsoft.com/office/drawing/2014/main" id="{4A36E568-C8D1-7243-A3CA-AC8077322ED2}"/>
              </a:ext>
            </a:extLst>
          </p:cNvPr>
          <p:cNvPicPr>
            <a:picLocks noChangeAspect="1"/>
          </p:cNvPicPr>
          <p:nvPr userDrawn="1"/>
        </p:nvPicPr>
        <p:blipFill>
          <a:blip r:embed="rId2"/>
          <a:stretch>
            <a:fillRect/>
          </a:stretch>
        </p:blipFill>
        <p:spPr>
          <a:xfrm>
            <a:off x="-55420" y="-1052528"/>
            <a:ext cx="12593783" cy="8404345"/>
          </a:xfrm>
          <a:prstGeom prst="rect">
            <a:avLst/>
          </a:prstGeom>
        </p:spPr>
      </p:pic>
    </p:spTree>
    <p:extLst>
      <p:ext uri="{BB962C8B-B14F-4D97-AF65-F5344CB8AC3E}">
        <p14:creationId xmlns:p14="http://schemas.microsoft.com/office/powerpoint/2010/main" val="2218469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Slide">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A9F7DA45-E050-E44F-B3E1-3A065F60A24B}"/>
              </a:ext>
            </a:extLst>
          </p:cNvPr>
          <p:cNvSpPr>
            <a:spLocks noGrp="1" noChangeAspect="1"/>
          </p:cNvSpPr>
          <p:nvPr>
            <p:ph type="pic" idx="1"/>
          </p:nvPr>
        </p:nvSpPr>
        <p:spPr>
          <a:xfrm>
            <a:off x="0" y="1"/>
            <a:ext cx="12192000" cy="6869373"/>
          </a:xfrm>
          <a:prstGeom prst="rect">
            <a:avLst/>
          </a:prstGeom>
        </p:spPr>
        <p:txBody>
          <a:bodyPr anchor="b"/>
          <a:lstStyle>
            <a:lvl1pPr marL="0" indent="0" algn="ctr">
              <a:buNone/>
              <a:defRPr sz="1400">
                <a:latin typeface="Helvetica"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p:cNvSpPr>
            <a:spLocks noGrp="1"/>
          </p:cNvSpPr>
          <p:nvPr>
            <p:ph type="title"/>
          </p:nvPr>
        </p:nvSpPr>
        <p:spPr>
          <a:xfrm>
            <a:off x="776207" y="1456844"/>
            <a:ext cx="9421679" cy="2076770"/>
          </a:xfrm>
          <a:prstGeom prst="rect">
            <a:avLst/>
          </a:prstGeom>
        </p:spPr>
        <p:txBody>
          <a:bodyPr/>
          <a:lstStyle>
            <a:lvl1pPr>
              <a:defRPr sz="6500" b="1">
                <a:solidFill>
                  <a:srgbClr val="2F2F2E"/>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521092540"/>
      </p:ext>
    </p:extLst>
  </p:cSld>
  <p:clrMapOvr>
    <a:masterClrMapping/>
  </p:clrMapOvr>
  <p:extLst>
    <p:ext uri="{DCECCB84-F9BA-43D5-87BE-67443E8EF086}">
      <p15:sldGuideLst xmlns:p15="http://schemas.microsoft.com/office/powerpoint/2012/main">
        <p15:guide id="1" orient="horz" pos="432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Cover slid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674E36-15D3-C442-A453-7F57D4CC697C}"/>
              </a:ext>
            </a:extLst>
          </p:cNvPr>
          <p:cNvPicPr>
            <a:picLocks noChangeAspect="1"/>
          </p:cNvPicPr>
          <p:nvPr userDrawn="1"/>
        </p:nvPicPr>
        <p:blipFill rotWithShape="1">
          <a:blip r:embed="rId2"/>
          <a:srcRect t="7330" b="4569"/>
          <a:stretch/>
        </p:blipFill>
        <p:spPr>
          <a:xfrm>
            <a:off x="2" y="1493729"/>
            <a:ext cx="12191999" cy="5364270"/>
          </a:xfrm>
          <a:prstGeom prst="rect">
            <a:avLst/>
          </a:prstGeom>
        </p:spPr>
      </p:pic>
      <p:sp>
        <p:nvSpPr>
          <p:cNvPr id="10" name="Rectangle 9">
            <a:extLst>
              <a:ext uri="{FF2B5EF4-FFF2-40B4-BE49-F238E27FC236}">
                <a16:creationId xmlns:a16="http://schemas.microsoft.com/office/drawing/2014/main" id="{A11CD984-DE59-9542-A880-340773189731}"/>
              </a:ext>
            </a:extLst>
          </p:cNvPr>
          <p:cNvSpPr/>
          <p:nvPr userDrawn="1"/>
        </p:nvSpPr>
        <p:spPr>
          <a:xfrm>
            <a:off x="527048" y="2493480"/>
            <a:ext cx="11137904" cy="2533462"/>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Title 1">
            <a:extLst>
              <a:ext uri="{FF2B5EF4-FFF2-40B4-BE49-F238E27FC236}">
                <a16:creationId xmlns:a16="http://schemas.microsoft.com/office/drawing/2014/main" id="{0BF58E60-4EF7-A645-A461-3CB6405E5CE9}"/>
              </a:ext>
            </a:extLst>
          </p:cNvPr>
          <p:cNvSpPr>
            <a:spLocks noGrp="1"/>
          </p:cNvSpPr>
          <p:nvPr>
            <p:ph type="title"/>
          </p:nvPr>
        </p:nvSpPr>
        <p:spPr>
          <a:xfrm>
            <a:off x="527048" y="2766219"/>
            <a:ext cx="11137904" cy="1325563"/>
          </a:xfrm>
          <a:prstGeom prst="rect">
            <a:avLst/>
          </a:prstGeom>
        </p:spPr>
        <p:txBody>
          <a:bodyPr/>
          <a:lstStyle>
            <a:lvl1pPr algn="ctr">
              <a:defRPr sz="3700" b="1">
                <a:solidFill>
                  <a:srgbClr val="9DBB35"/>
                </a:solidFill>
                <a:latin typeface="Arial" panose="020B0604020202020204" pitchFamily="34" charset="0"/>
                <a:cs typeface="Arial" panose="020B0604020202020204" pitchFamily="34" charset="0"/>
              </a:defRPr>
            </a:lvl1pPr>
          </a:lstStyle>
          <a:p>
            <a:r>
              <a:rPr lang="en-US"/>
              <a:t>Click to edit Master title style</a:t>
            </a:r>
          </a:p>
        </p:txBody>
      </p:sp>
      <p:sp>
        <p:nvSpPr>
          <p:cNvPr id="22" name="Content Placeholder 2">
            <a:extLst>
              <a:ext uri="{FF2B5EF4-FFF2-40B4-BE49-F238E27FC236}">
                <a16:creationId xmlns:a16="http://schemas.microsoft.com/office/drawing/2014/main" id="{8AD20248-8DF3-8746-9219-82B33524727C}"/>
              </a:ext>
            </a:extLst>
          </p:cNvPr>
          <p:cNvSpPr>
            <a:spLocks noGrp="1"/>
          </p:cNvSpPr>
          <p:nvPr>
            <p:ph idx="13"/>
          </p:nvPr>
        </p:nvSpPr>
        <p:spPr>
          <a:xfrm>
            <a:off x="527048" y="4429920"/>
            <a:ext cx="11137904" cy="597023"/>
          </a:xfrm>
          <a:prstGeom prst="rect">
            <a:avLst/>
          </a:prstGeom>
        </p:spPr>
        <p:txBody>
          <a:bodyPr/>
          <a:lstStyle>
            <a:lvl1pPr marL="0" indent="0" algn="ctr">
              <a:buNone/>
              <a:defRPr sz="2300" b="1">
                <a:solidFill>
                  <a:srgbClr val="102762"/>
                </a:solidFill>
                <a:latin typeface="Arial" panose="020B0604020202020204" pitchFamily="34" charset="0"/>
                <a:cs typeface="Arial" panose="020B0604020202020204" pitchFamily="34" charset="0"/>
              </a:defRPr>
            </a:lvl1pPr>
            <a:lvl2pPr>
              <a:defRPr b="1">
                <a:solidFill>
                  <a:srgbClr val="213D53"/>
                </a:solidFill>
                <a:latin typeface="Helvetica" pitchFamily="2" charset="0"/>
              </a:defRPr>
            </a:lvl2pPr>
            <a:lvl3pPr>
              <a:defRPr b="1">
                <a:solidFill>
                  <a:srgbClr val="213D53"/>
                </a:solidFill>
                <a:latin typeface="Helvetica" pitchFamily="2" charset="0"/>
              </a:defRPr>
            </a:lvl3pPr>
            <a:lvl4pPr>
              <a:defRPr b="1">
                <a:solidFill>
                  <a:srgbClr val="213D53"/>
                </a:solidFill>
                <a:latin typeface="Helvetica" pitchFamily="2" charset="0"/>
              </a:defRPr>
            </a:lvl4pPr>
            <a:lvl5pPr>
              <a:defRPr b="1">
                <a:solidFill>
                  <a:srgbClr val="213D53"/>
                </a:solidFill>
                <a:latin typeface="Helvetica" pitchFamily="2" charset="0"/>
              </a:defRPr>
            </a:lvl5pPr>
          </a:lstStyle>
          <a:p>
            <a:pPr lvl="0"/>
            <a:r>
              <a:rPr lang="en-US"/>
              <a:t>Click to edit Master text styles</a:t>
            </a:r>
          </a:p>
        </p:txBody>
      </p:sp>
      <p:sp>
        <p:nvSpPr>
          <p:cNvPr id="11" name="Rectangle 10">
            <a:extLst>
              <a:ext uri="{FF2B5EF4-FFF2-40B4-BE49-F238E27FC236}">
                <a16:creationId xmlns:a16="http://schemas.microsoft.com/office/drawing/2014/main" id="{50DD4EA5-AEF7-3749-8702-B6E22D12A05F}"/>
              </a:ext>
            </a:extLst>
          </p:cNvPr>
          <p:cNvSpPr/>
          <p:nvPr userDrawn="1"/>
        </p:nvSpPr>
        <p:spPr>
          <a:xfrm>
            <a:off x="527047" y="5156876"/>
            <a:ext cx="11137904" cy="365125"/>
          </a:xfrm>
          <a:prstGeom prst="rect">
            <a:avLst/>
          </a:prstGeom>
          <a:solidFill>
            <a:srgbClr val="9DBB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Box 11">
            <a:extLst>
              <a:ext uri="{FF2B5EF4-FFF2-40B4-BE49-F238E27FC236}">
                <a16:creationId xmlns:a16="http://schemas.microsoft.com/office/drawing/2014/main" id="{128576C5-084F-CA4D-8F53-F75E4C980BF9}"/>
              </a:ext>
            </a:extLst>
          </p:cNvPr>
          <p:cNvSpPr txBox="1"/>
          <p:nvPr userDrawn="1"/>
        </p:nvSpPr>
        <p:spPr>
          <a:xfrm>
            <a:off x="527047" y="5201198"/>
            <a:ext cx="11137904" cy="292388"/>
          </a:xfrm>
          <a:prstGeom prst="rect">
            <a:avLst/>
          </a:prstGeom>
          <a:noFill/>
        </p:spPr>
        <p:txBody>
          <a:bodyPr wrap="square" rtlCol="0">
            <a:spAutoFit/>
          </a:bodyPr>
          <a:lstStyle/>
          <a:p>
            <a:pPr algn="ctr"/>
            <a:r>
              <a:rPr lang="en-US" sz="1300" b="1" i="0">
                <a:solidFill>
                  <a:schemeClr val="bg1"/>
                </a:solidFill>
                <a:latin typeface="Arial" panose="020B0604020202020204" pitchFamily="34" charset="0"/>
                <a:cs typeface="Arial" panose="020B0604020202020204" pitchFamily="34" charset="0"/>
              </a:rPr>
              <a:t>Developing and supporting positive </a:t>
            </a:r>
            <a:r>
              <a:rPr lang="en-US" sz="1300" b="1" i="0" err="1">
                <a:solidFill>
                  <a:schemeClr val="bg1"/>
                </a:solidFill>
                <a:latin typeface="Arial" panose="020B0604020202020204" pitchFamily="34" charset="0"/>
                <a:cs typeface="Arial" panose="020B0604020202020204" pitchFamily="34" charset="0"/>
              </a:rPr>
              <a:t>behaviours</a:t>
            </a:r>
            <a:r>
              <a:rPr lang="en-US" sz="1300" b="1" i="0">
                <a:solidFill>
                  <a:schemeClr val="bg1"/>
                </a:solidFill>
                <a:latin typeface="Arial" panose="020B0604020202020204" pitchFamily="34" charset="0"/>
                <a:cs typeface="Arial" panose="020B0604020202020204" pitchFamily="34" charset="0"/>
              </a:rPr>
              <a:t> with transformative training</a:t>
            </a:r>
          </a:p>
        </p:txBody>
      </p:sp>
      <p:pic>
        <p:nvPicPr>
          <p:cNvPr id="9" name="Picture 8">
            <a:extLst>
              <a:ext uri="{FF2B5EF4-FFF2-40B4-BE49-F238E27FC236}">
                <a16:creationId xmlns:a16="http://schemas.microsoft.com/office/drawing/2014/main" id="{A86CF97C-998D-1E4B-B623-6ABCE2A2D0D9}"/>
              </a:ext>
            </a:extLst>
          </p:cNvPr>
          <p:cNvPicPr>
            <a:picLocks noChangeAspect="1"/>
          </p:cNvPicPr>
          <p:nvPr userDrawn="1"/>
        </p:nvPicPr>
        <p:blipFill>
          <a:blip r:embed="rId3"/>
          <a:stretch>
            <a:fillRect/>
          </a:stretch>
        </p:blipFill>
        <p:spPr>
          <a:xfrm>
            <a:off x="10457590" y="264199"/>
            <a:ext cx="1303149" cy="977362"/>
          </a:xfrm>
          <a:prstGeom prst="rect">
            <a:avLst/>
          </a:prstGeom>
        </p:spPr>
      </p:pic>
    </p:spTree>
    <p:extLst>
      <p:ext uri="{BB962C8B-B14F-4D97-AF65-F5344CB8AC3E}">
        <p14:creationId xmlns:p14="http://schemas.microsoft.com/office/powerpoint/2010/main" val="1473635903"/>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Title Only Slide 3">
    <p:spTree>
      <p:nvGrpSpPr>
        <p:cNvPr id="1" name=""/>
        <p:cNvGrpSpPr/>
        <p:nvPr/>
      </p:nvGrpSpPr>
      <p:grpSpPr>
        <a:xfrm>
          <a:off x="0" y="0"/>
          <a:ext cx="0" cy="0"/>
          <a:chOff x="0" y="0"/>
          <a:chExt cx="0" cy="0"/>
        </a:xfrm>
      </p:grpSpPr>
      <p:sp>
        <p:nvSpPr>
          <p:cNvPr id="2" name="Title 1"/>
          <p:cNvSpPr>
            <a:spLocks noGrp="1"/>
          </p:cNvSpPr>
          <p:nvPr>
            <p:ph type="title"/>
          </p:nvPr>
        </p:nvSpPr>
        <p:spPr>
          <a:xfrm>
            <a:off x="776207" y="764512"/>
            <a:ext cx="9421679" cy="2076770"/>
          </a:xfrm>
          <a:prstGeom prst="rect">
            <a:avLst/>
          </a:prstGeom>
        </p:spPr>
        <p:txBody>
          <a:bodyPr/>
          <a:lstStyle>
            <a:lvl1pPr>
              <a:defRPr sz="65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378883763"/>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510EF-EBF3-D94E-BB66-78C3A7D0299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9845E479-8447-EE45-B2C2-DB4AB3C846C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9931860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618AC-594B-F443-AF4F-BDA25315556A}"/>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4F0E7F7-8FEA-E24A-84E3-405A8CEBD783}"/>
              </a:ext>
            </a:extLst>
          </p:cNvPr>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8777212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F4022-4169-024F-8CFE-2CF61B62A05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D073F12-A00D-154D-AD7F-9F0ABA01260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835168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9F9DD-FE5A-2C4B-9B0F-ED0B3DDE4F66}"/>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C6F4B25-427E-CA4B-B0AA-84C3EAF5B302}"/>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0261C42E-7A6F-5443-BE40-001C3CE6D44F}"/>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5774560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94411-DC4B-354C-87F3-CACBD336FD2E}"/>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71FB66E-A99B-B14F-B4D6-17E0101E371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3C37FF3-1852-CE44-A225-066E781A25A6}"/>
              </a:ext>
            </a:extLst>
          </p:cNvPr>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F7D56F6-4B80-4B4A-9309-A6B6B4406CB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107DD02-1469-1047-8CFF-F2A8A867BF8C}"/>
              </a:ext>
            </a:extLst>
          </p:cNvPr>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2324229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59A7D-5838-C040-A61F-32CC8DBDC7AA}"/>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14399973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8184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0393" y="258417"/>
            <a:ext cx="10515600" cy="517872"/>
          </a:xfrm>
          <a:prstGeom prst="rect">
            <a:avLst/>
          </a:prstGeom>
        </p:spPr>
        <p:txBody>
          <a:bodyPr/>
          <a:lstStyle/>
          <a:p>
            <a:r>
              <a:rPr lang="en-GB"/>
              <a:t>Click to edit Master title style</a:t>
            </a:r>
            <a:endParaRPr lang="en-US"/>
          </a:p>
        </p:txBody>
      </p:sp>
      <p:sp>
        <p:nvSpPr>
          <p:cNvPr id="3" name="Content Placeholder 2"/>
          <p:cNvSpPr>
            <a:spLocks noGrp="1"/>
          </p:cNvSpPr>
          <p:nvPr>
            <p:ph idx="1"/>
          </p:nvPr>
        </p:nvSpPr>
        <p:spPr/>
        <p:txBody>
          <a:bodyPr/>
          <a:lstStyle>
            <a:lvl1pPr marL="360000" indent="-360000">
              <a:lnSpc>
                <a:spcPct val="120000"/>
              </a:lnSpc>
              <a:buClr>
                <a:srgbClr val="B1C118"/>
              </a:buClr>
              <a:buFont typeface="Arial" panose="020B0604020202020204" pitchFamily="34" charset="0"/>
              <a:buChar char="•"/>
              <a:defRPr/>
            </a:lvl1pPr>
            <a:lvl2pPr marL="360000" indent="-360000">
              <a:lnSpc>
                <a:spcPct val="120000"/>
              </a:lnSpc>
              <a:buClr>
                <a:srgbClr val="B1C118"/>
              </a:buClr>
              <a:buFont typeface="Arial" panose="020B0604020202020204" pitchFamily="34" charset="0"/>
              <a:buChar char="•"/>
              <a:defRPr/>
            </a:lvl2pPr>
            <a:lvl3pPr marL="360000" indent="-360000">
              <a:lnSpc>
                <a:spcPct val="120000"/>
              </a:lnSpc>
              <a:buClr>
                <a:srgbClr val="B1C118"/>
              </a:buClr>
              <a:buFont typeface="Arial" panose="020B0604020202020204" pitchFamily="34" charset="0"/>
              <a:buChar char="•"/>
              <a:defRPr/>
            </a:lvl3pPr>
            <a:lvl4pPr marL="360000" indent="-360000">
              <a:lnSpc>
                <a:spcPct val="120000"/>
              </a:lnSpc>
              <a:buClr>
                <a:srgbClr val="B1C118"/>
              </a:buClr>
              <a:buFont typeface="Arial" panose="020B0604020202020204" pitchFamily="34" charset="0"/>
              <a:buChar char="•"/>
              <a:defRPr/>
            </a:lvl4pPr>
            <a:lvl5pPr marL="360000" indent="-360000">
              <a:lnSpc>
                <a:spcPct val="120000"/>
              </a:lnSpc>
              <a:buClr>
                <a:srgbClr val="B1C118"/>
              </a:buClr>
              <a:buFont typeface="Arial" panose="020B0604020202020204" pitchFamily="34" charset="0"/>
              <a:buChar cha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D39FFF-766F-4F4D-8596-A3F58735DA36}" type="slidenum">
              <a:rPr lang="en-US" smtClean="0"/>
              <a:t>‹#›</a:t>
            </a:fld>
            <a:endParaRPr lang="en-US"/>
          </a:p>
        </p:txBody>
      </p:sp>
    </p:spTree>
    <p:extLst>
      <p:ext uri="{BB962C8B-B14F-4D97-AF65-F5344CB8AC3E}">
        <p14:creationId xmlns:p14="http://schemas.microsoft.com/office/powerpoint/2010/main" val="8572157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E1F89-4162-734B-8EBD-C6B85FEAAAE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4E5BFC9-18FD-1945-814C-351635B9D1F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29A9404-C65E-EC47-B901-C38E54A8941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8294485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9431F-97E4-554C-88E3-29036D541E5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1CFB9097-668B-FC4F-A1B0-6422F1E4430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DB80B5D-F456-E14C-8898-4D48973175F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32197028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563F7-D470-D64A-8C59-8B9EDFB22D2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6CCA8FC-94AF-534E-9444-53608963012E}"/>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726412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95879B-B0E9-544D-AEBF-5F323EBBAE6F}"/>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5372493-EC71-004C-9CA2-FF42CE885AD9}"/>
              </a:ext>
            </a:extLst>
          </p:cNvPr>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1414232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D44836-7A8A-F044-94B1-3B35675324F7}"/>
              </a:ext>
            </a:extLst>
          </p:cNvPr>
          <p:cNvPicPr>
            <a:picLocks noChangeAspect="1"/>
          </p:cNvPicPr>
          <p:nvPr userDrawn="1"/>
        </p:nvPicPr>
        <p:blipFill>
          <a:blip r:embed="rId2"/>
          <a:stretch>
            <a:fillRect/>
          </a:stretch>
        </p:blipFill>
        <p:spPr>
          <a:xfrm>
            <a:off x="-338744" y="-1814946"/>
            <a:ext cx="12641580" cy="8717449"/>
          </a:xfrm>
          <a:prstGeom prst="rect">
            <a:avLst/>
          </a:prstGeom>
        </p:spPr>
      </p:pic>
      <p:sp>
        <p:nvSpPr>
          <p:cNvPr id="2" name="Title 1"/>
          <p:cNvSpPr>
            <a:spLocks noGrp="1"/>
          </p:cNvSpPr>
          <p:nvPr>
            <p:ph type="ctrTitle"/>
          </p:nvPr>
        </p:nvSpPr>
        <p:spPr>
          <a:xfrm>
            <a:off x="914400" y="1122363"/>
            <a:ext cx="10363200" cy="2387600"/>
          </a:xfrm>
          <a:prstGeom prst="rect">
            <a:avLst/>
          </a:prstGeom>
        </p:spPr>
        <p:txBody>
          <a:bodyPr anchor="b">
            <a:normAutofit/>
          </a:bodyPr>
          <a:lstStyle>
            <a:lvl1pPr algn="l">
              <a:defRPr sz="4000" b="1" i="0">
                <a:solidFill>
                  <a:schemeClr val="bg1"/>
                </a:solidFill>
                <a:latin typeface="Rubik" pitchFamily="2" charset="-79"/>
                <a:cs typeface="Rubik" pitchFamily="2" charset="-79"/>
              </a:defRPr>
            </a:lvl1pPr>
          </a:lstStyle>
          <a:p>
            <a:r>
              <a:rPr lang="en-GB"/>
              <a:t>Click to edit Master title style</a:t>
            </a:r>
            <a:endParaRPr lang="en-US"/>
          </a:p>
        </p:txBody>
      </p:sp>
      <p:sp>
        <p:nvSpPr>
          <p:cNvPr id="3" name="Subtitle 2"/>
          <p:cNvSpPr>
            <a:spLocks noGrp="1"/>
          </p:cNvSpPr>
          <p:nvPr>
            <p:ph type="subTitle" idx="1"/>
          </p:nvPr>
        </p:nvSpPr>
        <p:spPr>
          <a:xfrm>
            <a:off x="914400" y="3769016"/>
            <a:ext cx="9144000" cy="1655762"/>
          </a:xfrm>
        </p:spPr>
        <p:txBody>
          <a:bodyPr>
            <a:normAutofit/>
          </a:bodyPr>
          <a:lstStyle>
            <a:lvl1pPr marL="0" indent="0" algn="l">
              <a:buNone/>
              <a:defRPr sz="3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9592279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normAutofit/>
          </a:bodyPr>
          <a:lstStyle>
            <a:lvl1pPr algn="l">
              <a:defRPr sz="4000" b="1" i="0">
                <a:solidFill>
                  <a:schemeClr val="bg1"/>
                </a:solidFill>
                <a:latin typeface="Rubik" pitchFamily="2" charset="-79"/>
                <a:cs typeface="Rubik" pitchFamily="2" charset="-79"/>
              </a:defRPr>
            </a:lvl1pPr>
          </a:lstStyle>
          <a:p>
            <a:r>
              <a:rPr lang="en-GB"/>
              <a:t>Click to edit Master title style</a:t>
            </a:r>
            <a:endParaRPr lang="en-US"/>
          </a:p>
        </p:txBody>
      </p:sp>
      <p:sp>
        <p:nvSpPr>
          <p:cNvPr id="3" name="Subtitle 2"/>
          <p:cNvSpPr>
            <a:spLocks noGrp="1"/>
          </p:cNvSpPr>
          <p:nvPr>
            <p:ph type="subTitle" idx="1"/>
          </p:nvPr>
        </p:nvSpPr>
        <p:spPr>
          <a:xfrm>
            <a:off x="914400" y="3769016"/>
            <a:ext cx="9144000" cy="1655762"/>
          </a:xfrm>
        </p:spPr>
        <p:txBody>
          <a:bodyPr>
            <a:normAutofit/>
          </a:bodyPr>
          <a:lstStyle>
            <a:lvl1pPr marL="0" indent="0" algn="l">
              <a:buNone/>
              <a:defRPr sz="3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8" name="Picture 7">
            <a:extLst>
              <a:ext uri="{FF2B5EF4-FFF2-40B4-BE49-F238E27FC236}">
                <a16:creationId xmlns:a16="http://schemas.microsoft.com/office/drawing/2014/main" id="{4A36E568-C8D1-7243-A3CA-AC8077322ED2}"/>
              </a:ext>
            </a:extLst>
          </p:cNvPr>
          <p:cNvPicPr>
            <a:picLocks noChangeAspect="1"/>
          </p:cNvPicPr>
          <p:nvPr userDrawn="1"/>
        </p:nvPicPr>
        <p:blipFill>
          <a:blip r:embed="rId2"/>
          <a:stretch>
            <a:fillRect/>
          </a:stretch>
        </p:blipFill>
        <p:spPr>
          <a:xfrm>
            <a:off x="-55420" y="-1052528"/>
            <a:ext cx="12593783" cy="8404345"/>
          </a:xfrm>
          <a:prstGeom prst="rect">
            <a:avLst/>
          </a:prstGeom>
        </p:spPr>
      </p:pic>
    </p:spTree>
    <p:extLst>
      <p:ext uri="{BB962C8B-B14F-4D97-AF65-F5344CB8AC3E}">
        <p14:creationId xmlns:p14="http://schemas.microsoft.com/office/powerpoint/2010/main" val="557701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0393" y="258417"/>
            <a:ext cx="10515600" cy="517872"/>
          </a:xfrm>
          <a:prstGeom prst="rect">
            <a:avLst/>
          </a:prstGeom>
        </p:spPr>
        <p:txBody>
          <a:bodyPr/>
          <a:lstStyle/>
          <a:p>
            <a:r>
              <a:rPr lang="en-GB"/>
              <a:t>Click to edit Master title style</a:t>
            </a:r>
            <a:endParaRPr lang="en-US"/>
          </a:p>
        </p:txBody>
      </p:sp>
      <p:sp>
        <p:nvSpPr>
          <p:cNvPr id="3" name="Content Placeholder 2"/>
          <p:cNvSpPr>
            <a:spLocks noGrp="1"/>
          </p:cNvSpPr>
          <p:nvPr>
            <p:ph idx="1"/>
          </p:nvPr>
        </p:nvSpPr>
        <p:spPr/>
        <p:txBody>
          <a:bodyPr/>
          <a:lstStyle>
            <a:lvl1pPr marL="360000" indent="-360000">
              <a:lnSpc>
                <a:spcPct val="120000"/>
              </a:lnSpc>
              <a:buClr>
                <a:srgbClr val="B1C118"/>
              </a:buClr>
              <a:buFont typeface="Arial" panose="020B0604020202020204" pitchFamily="34" charset="0"/>
              <a:buChar char="•"/>
              <a:defRPr/>
            </a:lvl1pPr>
            <a:lvl2pPr marL="360000" indent="-360000">
              <a:lnSpc>
                <a:spcPct val="120000"/>
              </a:lnSpc>
              <a:buClr>
                <a:srgbClr val="B1C118"/>
              </a:buClr>
              <a:buFont typeface="Arial" panose="020B0604020202020204" pitchFamily="34" charset="0"/>
              <a:buChar char="•"/>
              <a:defRPr/>
            </a:lvl2pPr>
            <a:lvl3pPr marL="360000" indent="-360000">
              <a:lnSpc>
                <a:spcPct val="120000"/>
              </a:lnSpc>
              <a:buClr>
                <a:srgbClr val="B1C118"/>
              </a:buClr>
              <a:buFont typeface="Arial" panose="020B0604020202020204" pitchFamily="34" charset="0"/>
              <a:buChar char="•"/>
              <a:defRPr/>
            </a:lvl3pPr>
            <a:lvl4pPr marL="360000" indent="-360000">
              <a:lnSpc>
                <a:spcPct val="120000"/>
              </a:lnSpc>
              <a:buClr>
                <a:srgbClr val="B1C118"/>
              </a:buClr>
              <a:buFont typeface="Arial" panose="020B0604020202020204" pitchFamily="34" charset="0"/>
              <a:buChar char="•"/>
              <a:defRPr/>
            </a:lvl4pPr>
            <a:lvl5pPr marL="360000" indent="-360000">
              <a:lnSpc>
                <a:spcPct val="120000"/>
              </a:lnSpc>
              <a:buClr>
                <a:srgbClr val="B1C118"/>
              </a:buClr>
              <a:buFont typeface="Arial" panose="020B0604020202020204" pitchFamily="34" charset="0"/>
              <a:buChar cha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D39FFF-766F-4F4D-8596-A3F58735DA36}" type="slidenum">
              <a:rPr lang="en-US" smtClean="0"/>
              <a:t>‹#›</a:t>
            </a:fld>
            <a:endParaRPr lang="en-US"/>
          </a:p>
        </p:txBody>
      </p:sp>
    </p:spTree>
    <p:extLst>
      <p:ext uri="{BB962C8B-B14F-4D97-AF65-F5344CB8AC3E}">
        <p14:creationId xmlns:p14="http://schemas.microsoft.com/office/powerpoint/2010/main" val="14068068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0393" y="258417"/>
            <a:ext cx="10515600" cy="517872"/>
          </a:xfrm>
          <a:prstGeom prst="rect">
            <a:avLst/>
          </a:prstGeom>
        </p:spPr>
        <p:txBody>
          <a:bodyPr/>
          <a:lstStyle/>
          <a:p>
            <a:r>
              <a:rPr lang="en-GB"/>
              <a:t>Click to edit Master title style</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D39FFF-766F-4F4D-8596-A3F58735DA36}" type="slidenum">
              <a:rPr lang="en-US" smtClean="0"/>
              <a:t>‹#›</a:t>
            </a:fld>
            <a:endParaRPr lang="en-US"/>
          </a:p>
        </p:txBody>
      </p:sp>
      <p:sp>
        <p:nvSpPr>
          <p:cNvPr id="8" name="Text Placeholder 2">
            <a:extLst>
              <a:ext uri="{FF2B5EF4-FFF2-40B4-BE49-F238E27FC236}">
                <a16:creationId xmlns:a16="http://schemas.microsoft.com/office/drawing/2014/main" id="{8D4C8B54-9B1A-684F-B586-4CE6A39209B0}"/>
              </a:ext>
            </a:extLst>
          </p:cNvPr>
          <p:cNvSpPr>
            <a:spLocks noGrp="1"/>
          </p:cNvSpPr>
          <p:nvPr>
            <p:ph type="body" idx="1"/>
          </p:nvPr>
        </p:nvSpPr>
        <p:spPr>
          <a:xfrm>
            <a:off x="1562710" y="4589465"/>
            <a:ext cx="9053884" cy="1500187"/>
          </a:xfrm>
        </p:spPr>
        <p:txBody>
          <a:bodyPr>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6644815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161100"/>
            <a:ext cx="10515600" cy="2852737"/>
          </a:xfrm>
          <a:prstGeom prst="rect">
            <a:avLst/>
          </a:prstGeom>
        </p:spPr>
        <p:txBody>
          <a:bodyPr anchor="b"/>
          <a:lstStyle>
            <a:lvl1pPr algn="ctr">
              <a:defRPr sz="6000"/>
            </a:lvl1pPr>
          </a:lstStyle>
          <a:p>
            <a:r>
              <a:rPr lang="en-GB"/>
              <a:t>Click to edit Master title style</a:t>
            </a:r>
            <a:endParaRPr lang="en-US"/>
          </a:p>
        </p:txBody>
      </p:sp>
      <p:sp>
        <p:nvSpPr>
          <p:cNvPr id="3" name="Text Placeholder 2"/>
          <p:cNvSpPr>
            <a:spLocks noGrp="1"/>
          </p:cNvSpPr>
          <p:nvPr>
            <p:ph type="body" idx="1"/>
          </p:nvPr>
        </p:nvSpPr>
        <p:spPr>
          <a:xfrm>
            <a:off x="831851" y="4589465"/>
            <a:ext cx="10515600" cy="1500187"/>
          </a:xfr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D39FFF-766F-4F4D-8596-A3F58735DA36}" type="slidenum">
              <a:rPr lang="en-US" smtClean="0"/>
              <a:t>‹#›</a:t>
            </a:fld>
            <a:endParaRPr lang="en-US"/>
          </a:p>
        </p:txBody>
      </p:sp>
    </p:spTree>
    <p:extLst>
      <p:ext uri="{BB962C8B-B14F-4D97-AF65-F5344CB8AC3E}">
        <p14:creationId xmlns:p14="http://schemas.microsoft.com/office/powerpoint/2010/main" val="36394269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161100"/>
            <a:ext cx="10515600" cy="2852737"/>
          </a:xfrm>
          <a:prstGeom prst="rect">
            <a:avLst/>
          </a:prstGeom>
        </p:spPr>
        <p:txBody>
          <a:bodyPr anchor="b">
            <a:normAutofit/>
          </a:bodyPr>
          <a:lstStyle>
            <a:lvl1pPr algn="ctr">
              <a:defRPr sz="2000">
                <a:solidFill>
                  <a:schemeClr val="tx1"/>
                </a:solidFill>
              </a:defRPr>
            </a:lvl1pPr>
          </a:lstStyle>
          <a:p>
            <a:r>
              <a:rPr lang="en-GB"/>
              <a:t>Click to edit Master title style</a:t>
            </a:r>
            <a:endParaRPr lang="en-US"/>
          </a:p>
        </p:txBody>
      </p:sp>
      <p:sp>
        <p:nvSpPr>
          <p:cNvPr id="3" name="Text Placeholder 2"/>
          <p:cNvSpPr>
            <a:spLocks noGrp="1"/>
          </p:cNvSpPr>
          <p:nvPr>
            <p:ph type="body" idx="1"/>
          </p:nvPr>
        </p:nvSpPr>
        <p:spPr>
          <a:xfrm>
            <a:off x="1562710" y="4589465"/>
            <a:ext cx="9053884" cy="1500187"/>
          </a:xfrm>
        </p:spPr>
        <p:txBody>
          <a:bodyPr>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D39FFF-766F-4F4D-8596-A3F58735DA36}" type="slidenum">
              <a:rPr lang="en-US" smtClean="0"/>
              <a:t>‹#›</a:t>
            </a:fld>
            <a:endParaRPr lang="en-US"/>
          </a:p>
        </p:txBody>
      </p:sp>
      <p:sp>
        <p:nvSpPr>
          <p:cNvPr id="8" name="Title 1">
            <a:extLst>
              <a:ext uri="{FF2B5EF4-FFF2-40B4-BE49-F238E27FC236}">
                <a16:creationId xmlns:a16="http://schemas.microsoft.com/office/drawing/2014/main" id="{F67288F4-AACA-D745-A566-750F19CBA851}"/>
              </a:ext>
            </a:extLst>
          </p:cNvPr>
          <p:cNvSpPr txBox="1">
            <a:spLocks/>
          </p:cNvSpPr>
          <p:nvPr userDrawn="1"/>
        </p:nvSpPr>
        <p:spPr>
          <a:xfrm>
            <a:off x="400879" y="258417"/>
            <a:ext cx="10515600" cy="5178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0" i="0" kern="1200">
                <a:solidFill>
                  <a:srgbClr val="263366"/>
                </a:solidFill>
                <a:latin typeface="Rubik Light" pitchFamily="2" charset="-79"/>
                <a:ea typeface="+mj-ea"/>
                <a:cs typeface="Rubik Light" pitchFamily="2" charset="-79"/>
              </a:defRPr>
            </a:lvl1pPr>
          </a:lstStyle>
          <a:p>
            <a:r>
              <a:rPr lang="en-GB" sz="3000"/>
              <a:t>Click to edit Master title style</a:t>
            </a:r>
            <a:endParaRPr lang="en-US" sz="3000"/>
          </a:p>
        </p:txBody>
      </p:sp>
      <p:sp>
        <p:nvSpPr>
          <p:cNvPr id="9" name="Title 1">
            <a:extLst>
              <a:ext uri="{FF2B5EF4-FFF2-40B4-BE49-F238E27FC236}">
                <a16:creationId xmlns:a16="http://schemas.microsoft.com/office/drawing/2014/main" id="{D65EDEF9-62A2-984C-B9A9-0D1183F72E2F}"/>
              </a:ext>
            </a:extLst>
          </p:cNvPr>
          <p:cNvSpPr txBox="1">
            <a:spLocks/>
          </p:cNvSpPr>
          <p:nvPr userDrawn="1"/>
        </p:nvSpPr>
        <p:spPr>
          <a:xfrm>
            <a:off x="1035051" y="1313500"/>
            <a:ext cx="10515600" cy="285273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2000" b="0" i="0" kern="1200">
                <a:solidFill>
                  <a:schemeClr val="tx1"/>
                </a:solidFill>
                <a:latin typeface="Rubik Light" pitchFamily="2" charset="-79"/>
                <a:ea typeface="+mj-ea"/>
                <a:cs typeface="Rubik Light" pitchFamily="2" charset="-79"/>
              </a:defRPr>
            </a:lvl1pPr>
          </a:lstStyle>
          <a:p>
            <a:r>
              <a:rPr lang="en-GB" sz="2000"/>
              <a:t>Click to edit Master title style</a:t>
            </a:r>
            <a:endParaRPr lang="en-US" sz="2000"/>
          </a:p>
        </p:txBody>
      </p:sp>
      <p:sp>
        <p:nvSpPr>
          <p:cNvPr id="10" name="Text Placeholder 2">
            <a:extLst>
              <a:ext uri="{FF2B5EF4-FFF2-40B4-BE49-F238E27FC236}">
                <a16:creationId xmlns:a16="http://schemas.microsoft.com/office/drawing/2014/main" id="{F20A813B-D6A9-1641-873C-F2C4E6F3D0B2}"/>
              </a:ext>
            </a:extLst>
          </p:cNvPr>
          <p:cNvSpPr>
            <a:spLocks noGrp="1"/>
          </p:cNvSpPr>
          <p:nvPr>
            <p:ph type="body" idx="13"/>
          </p:nvPr>
        </p:nvSpPr>
        <p:spPr>
          <a:xfrm>
            <a:off x="1765910" y="4741865"/>
            <a:ext cx="9053884" cy="1500187"/>
          </a:xfrm>
        </p:spPr>
        <p:txBody>
          <a:bodyPr>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708090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0393" y="258417"/>
            <a:ext cx="10515600" cy="517872"/>
          </a:xfrm>
          <a:prstGeom prst="rect">
            <a:avLst/>
          </a:prstGeom>
        </p:spPr>
        <p:txBody>
          <a:bodyPr/>
          <a:lstStyle/>
          <a:p>
            <a:r>
              <a:rPr lang="en-GB"/>
              <a:t>Click to edit Master title style</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D39FFF-766F-4F4D-8596-A3F58735DA36}" type="slidenum">
              <a:rPr lang="en-US" smtClean="0"/>
              <a:t>‹#›</a:t>
            </a:fld>
            <a:endParaRPr lang="en-US"/>
          </a:p>
        </p:txBody>
      </p:sp>
      <p:sp>
        <p:nvSpPr>
          <p:cNvPr id="8" name="Text Placeholder 2">
            <a:extLst>
              <a:ext uri="{FF2B5EF4-FFF2-40B4-BE49-F238E27FC236}">
                <a16:creationId xmlns:a16="http://schemas.microsoft.com/office/drawing/2014/main" id="{8D4C8B54-9B1A-684F-B586-4CE6A39209B0}"/>
              </a:ext>
            </a:extLst>
          </p:cNvPr>
          <p:cNvSpPr>
            <a:spLocks noGrp="1"/>
          </p:cNvSpPr>
          <p:nvPr>
            <p:ph type="body" idx="1"/>
          </p:nvPr>
        </p:nvSpPr>
        <p:spPr>
          <a:xfrm>
            <a:off x="1562710" y="4589465"/>
            <a:ext cx="9053884" cy="1500187"/>
          </a:xfrm>
        </p:spPr>
        <p:txBody>
          <a:bodyPr>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2333607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80393" y="258417"/>
            <a:ext cx="10515600" cy="517872"/>
          </a:xfrm>
          <a:prstGeom prst="rect">
            <a:avLst/>
          </a:prstGeom>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lvl1pPr>
              <a:buClr>
                <a:srgbClr val="B1C118"/>
              </a:buClr>
              <a:defRPr/>
            </a:lvl1pPr>
            <a:lvl2pPr>
              <a:buClr>
                <a:srgbClr val="B1C118"/>
              </a:buClr>
              <a:defRPr/>
            </a:lvl2pPr>
            <a:lvl3pPr>
              <a:buClr>
                <a:srgbClr val="B1C118"/>
              </a:buClr>
              <a:defRPr/>
            </a:lvl3pPr>
            <a:lvl4pPr>
              <a:buClr>
                <a:srgbClr val="B1C118"/>
              </a:buClr>
              <a:defRPr/>
            </a:lvl4pPr>
            <a:lvl5pPr>
              <a:buClr>
                <a:srgbClr val="B1C118"/>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lvl1pPr>
              <a:buClr>
                <a:srgbClr val="B1C118"/>
              </a:buClr>
              <a:defRPr/>
            </a:lvl1pPr>
            <a:lvl2pPr>
              <a:buClr>
                <a:srgbClr val="B1C118"/>
              </a:buClr>
              <a:defRPr/>
            </a:lvl2pPr>
            <a:lvl3pPr>
              <a:buClr>
                <a:srgbClr val="B1C118"/>
              </a:buClr>
              <a:defRPr/>
            </a:lvl3pPr>
            <a:lvl4pPr>
              <a:buClr>
                <a:srgbClr val="B1C118"/>
              </a:buClr>
              <a:defRPr/>
            </a:lvl4pPr>
            <a:lvl5pPr>
              <a:buClr>
                <a:srgbClr val="B1C118"/>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D39FFF-766F-4F4D-8596-A3F58735DA36}" type="slidenum">
              <a:rPr lang="en-US" smtClean="0"/>
              <a:t>‹#›</a:t>
            </a:fld>
            <a:endParaRPr lang="en-US"/>
          </a:p>
        </p:txBody>
      </p:sp>
    </p:spTree>
    <p:extLst>
      <p:ext uri="{BB962C8B-B14F-4D97-AF65-F5344CB8AC3E}">
        <p14:creationId xmlns:p14="http://schemas.microsoft.com/office/powerpoint/2010/main" val="9885613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GB"/>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a:xfrm>
            <a:off x="838200" y="6356352"/>
            <a:ext cx="2743200" cy="365125"/>
          </a:xfrm>
          <a:prstGeom prst="rect">
            <a:avLst/>
          </a:prstGeom>
        </p:spPr>
        <p:txBody>
          <a:bodyPr/>
          <a:lstStyle/>
          <a:p>
            <a:fld id="{12037BB4-27E7-AD46-BBD9-2B389711F2B8}" type="datetimeFigureOut">
              <a:rPr lang="en-US" smtClean="0"/>
              <a:t>2/20/2023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D39FFF-766F-4F4D-8596-A3F58735DA36}" type="slidenum">
              <a:rPr lang="en-US" smtClean="0"/>
              <a:t>‹#›</a:t>
            </a:fld>
            <a:endParaRPr lang="en-US"/>
          </a:p>
        </p:txBody>
      </p:sp>
    </p:spTree>
    <p:extLst>
      <p:ext uri="{BB962C8B-B14F-4D97-AF65-F5344CB8AC3E}">
        <p14:creationId xmlns:p14="http://schemas.microsoft.com/office/powerpoint/2010/main" val="20598856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80393" y="258417"/>
            <a:ext cx="10515600" cy="517872"/>
          </a:xfrm>
          <a:prstGeom prst="rect">
            <a:avLst/>
          </a:prstGeom>
        </p:spPr>
        <p:txBody>
          <a:bodyPr/>
          <a:lstStyle/>
          <a:p>
            <a:r>
              <a:rPr lang="en-GB"/>
              <a:t>Click to edit Master title style</a:t>
            </a:r>
            <a:endParaRPr lang="en-US"/>
          </a:p>
        </p:txBody>
      </p:sp>
      <p:sp>
        <p:nvSpPr>
          <p:cNvPr id="4" name="Footer Placeholder 3"/>
          <p:cNvSpPr>
            <a:spLocks noGrp="1"/>
          </p:cNvSpPr>
          <p:nvPr>
            <p:ph type="ftr" sz="quarter" idx="11"/>
          </p:nvPr>
        </p:nvSpPr>
        <p:spPr/>
        <p:txBody>
          <a:bodyPr/>
          <a:lstStyle>
            <a:lvl1pPr>
              <a:defRPr b="0" i="0">
                <a:latin typeface="Rubik Light" pitchFamily="2" charset="-79"/>
                <a:cs typeface="Rubik Light" pitchFamily="2" charset="-79"/>
              </a:defRPr>
            </a:lvl1pPr>
          </a:lstStyle>
          <a:p>
            <a:endParaRPr lang="en-US"/>
          </a:p>
        </p:txBody>
      </p:sp>
      <p:sp>
        <p:nvSpPr>
          <p:cNvPr id="5" name="Slide Number Placeholder 4"/>
          <p:cNvSpPr>
            <a:spLocks noGrp="1"/>
          </p:cNvSpPr>
          <p:nvPr>
            <p:ph type="sldNum" sz="quarter" idx="12"/>
          </p:nvPr>
        </p:nvSpPr>
        <p:spPr/>
        <p:txBody>
          <a:bodyPr/>
          <a:lstStyle>
            <a:lvl1pPr>
              <a:defRPr b="0" i="0">
                <a:latin typeface="Rubik Light" pitchFamily="2" charset="-79"/>
                <a:cs typeface="Rubik Light" pitchFamily="2" charset="-79"/>
              </a:defRPr>
            </a:lvl1pPr>
          </a:lstStyle>
          <a:p>
            <a:fld id="{7CD39FFF-766F-4F4D-8596-A3F58735DA36}" type="slidenum">
              <a:rPr lang="en-US" smtClean="0"/>
              <a:pPr/>
              <a:t>‹#›</a:t>
            </a:fld>
            <a:endParaRPr lang="en-US"/>
          </a:p>
        </p:txBody>
      </p:sp>
    </p:spTree>
    <p:extLst>
      <p:ext uri="{BB962C8B-B14F-4D97-AF65-F5344CB8AC3E}">
        <p14:creationId xmlns:p14="http://schemas.microsoft.com/office/powerpoint/2010/main" val="36075004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12037BB4-27E7-AD46-BBD9-2B389711F2B8}" type="datetimeFigureOut">
              <a:rPr lang="en-US" smtClean="0"/>
              <a:t>2/20/2023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D39FFF-766F-4F4D-8596-A3F58735DA36}" type="slidenum">
              <a:rPr lang="en-US" smtClean="0"/>
              <a:t>‹#›</a:t>
            </a:fld>
            <a:endParaRPr lang="en-US"/>
          </a:p>
        </p:txBody>
      </p:sp>
    </p:spTree>
    <p:extLst>
      <p:ext uri="{BB962C8B-B14F-4D97-AF65-F5344CB8AC3E}">
        <p14:creationId xmlns:p14="http://schemas.microsoft.com/office/powerpoint/2010/main" val="28572637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12037BB4-27E7-AD46-BBD9-2B389711F2B8}" type="datetimeFigureOut">
              <a:rPr lang="en-US" smtClean="0"/>
              <a:t>2/20/2023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D39FFF-766F-4F4D-8596-A3F58735DA36}" type="slidenum">
              <a:rPr lang="en-US" smtClean="0"/>
              <a:t>‹#›</a:t>
            </a:fld>
            <a:endParaRPr lang="en-US"/>
          </a:p>
        </p:txBody>
      </p:sp>
    </p:spTree>
    <p:extLst>
      <p:ext uri="{BB962C8B-B14F-4D97-AF65-F5344CB8AC3E}">
        <p14:creationId xmlns:p14="http://schemas.microsoft.com/office/powerpoint/2010/main" val="10872394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12037BB4-27E7-AD46-BBD9-2B389711F2B8}" type="datetimeFigureOut">
              <a:rPr lang="en-US" smtClean="0"/>
              <a:t>2/20/2023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D39FFF-766F-4F4D-8596-A3F58735DA36}" type="slidenum">
              <a:rPr lang="en-US" smtClean="0"/>
              <a:t>‹#›</a:t>
            </a:fld>
            <a:endParaRPr lang="en-US"/>
          </a:p>
        </p:txBody>
      </p:sp>
    </p:spTree>
    <p:extLst>
      <p:ext uri="{BB962C8B-B14F-4D97-AF65-F5344CB8AC3E}">
        <p14:creationId xmlns:p14="http://schemas.microsoft.com/office/powerpoint/2010/main" val="27088876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80393" y="258417"/>
            <a:ext cx="10515600" cy="517872"/>
          </a:xfrm>
          <a:prstGeom prst="rect">
            <a:avLst/>
          </a:prstGeom>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C764DE79-268F-4C1A-8933-263129D2AF90}" type="datetimeFigureOut">
              <a:rPr lang="en-US" dirty="0"/>
              <a:t>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61808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C764DE79-268F-4C1A-8933-263129D2AF90}" type="datetimeFigureOut">
              <a:rPr lang="en-US" dirty="0"/>
              <a:t>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982894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ver slide 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B88E34-8524-9441-9A02-B63D20938089}"/>
              </a:ext>
            </a:extLst>
          </p:cNvPr>
          <p:cNvPicPr>
            <a:picLocks noChangeAspect="1"/>
          </p:cNvPicPr>
          <p:nvPr/>
        </p:nvPicPr>
        <p:blipFill rotWithShape="1">
          <a:blip r:embed="rId2"/>
          <a:srcRect b="2226"/>
          <a:stretch/>
        </p:blipFill>
        <p:spPr>
          <a:xfrm>
            <a:off x="0" y="1493730"/>
            <a:ext cx="12191997" cy="5364270"/>
          </a:xfrm>
          <a:prstGeom prst="rect">
            <a:avLst/>
          </a:prstGeom>
        </p:spPr>
      </p:pic>
      <p:sp>
        <p:nvSpPr>
          <p:cNvPr id="10" name="Rectangle 9">
            <a:extLst>
              <a:ext uri="{FF2B5EF4-FFF2-40B4-BE49-F238E27FC236}">
                <a16:creationId xmlns:a16="http://schemas.microsoft.com/office/drawing/2014/main" id="{A11CD984-DE59-9542-A880-340773189731}"/>
              </a:ext>
            </a:extLst>
          </p:cNvPr>
          <p:cNvSpPr/>
          <p:nvPr/>
        </p:nvSpPr>
        <p:spPr>
          <a:xfrm>
            <a:off x="527048" y="2493480"/>
            <a:ext cx="11137904" cy="2533462"/>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22612380-43C0-AF44-A8CA-CDA47E61E617}"/>
              </a:ext>
            </a:extLst>
          </p:cNvPr>
          <p:cNvSpPr/>
          <p:nvPr/>
        </p:nvSpPr>
        <p:spPr>
          <a:xfrm>
            <a:off x="527047" y="5156876"/>
            <a:ext cx="11137904" cy="4628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Box 11">
            <a:extLst>
              <a:ext uri="{FF2B5EF4-FFF2-40B4-BE49-F238E27FC236}">
                <a16:creationId xmlns:a16="http://schemas.microsoft.com/office/drawing/2014/main" id="{D5089075-FC6C-AD45-81F4-C661D03FEE82}"/>
              </a:ext>
            </a:extLst>
          </p:cNvPr>
          <p:cNvSpPr txBox="1"/>
          <p:nvPr/>
        </p:nvSpPr>
        <p:spPr>
          <a:xfrm>
            <a:off x="527047" y="5210723"/>
            <a:ext cx="11137904" cy="369332"/>
          </a:xfrm>
          <a:prstGeom prst="rect">
            <a:avLst/>
          </a:prstGeom>
          <a:noFill/>
        </p:spPr>
        <p:txBody>
          <a:bodyPr wrap="square" rtlCol="0">
            <a:spAutoFit/>
          </a:bodyPr>
          <a:lstStyle/>
          <a:p>
            <a:pPr algn="ctr"/>
            <a:r>
              <a:rPr lang="en-US" sz="1800" b="1" i="0">
                <a:solidFill>
                  <a:schemeClr val="bg1"/>
                </a:solidFill>
                <a:latin typeface="Arial" panose="020B0604020202020204" pitchFamily="34" charset="0"/>
                <a:cs typeface="Arial" panose="020B0604020202020204" pitchFamily="34" charset="0"/>
              </a:rPr>
              <a:t>Developing and supporting positive </a:t>
            </a:r>
            <a:r>
              <a:rPr lang="en-US" sz="1800" b="1" i="0" err="1">
                <a:solidFill>
                  <a:schemeClr val="bg1"/>
                </a:solidFill>
                <a:latin typeface="Arial" panose="020B0604020202020204" pitchFamily="34" charset="0"/>
                <a:cs typeface="Arial" panose="020B0604020202020204" pitchFamily="34" charset="0"/>
              </a:rPr>
              <a:t>behaviours</a:t>
            </a:r>
            <a:r>
              <a:rPr lang="en-US" sz="1800" b="1" i="0">
                <a:solidFill>
                  <a:schemeClr val="bg1"/>
                </a:solidFill>
                <a:latin typeface="Arial" panose="020B0604020202020204" pitchFamily="34" charset="0"/>
                <a:cs typeface="Arial" panose="020B0604020202020204" pitchFamily="34" charset="0"/>
              </a:rPr>
              <a:t> with transformative training</a:t>
            </a:r>
          </a:p>
        </p:txBody>
      </p:sp>
      <p:pic>
        <p:nvPicPr>
          <p:cNvPr id="2" name="Picture 1">
            <a:extLst>
              <a:ext uri="{FF2B5EF4-FFF2-40B4-BE49-F238E27FC236}">
                <a16:creationId xmlns:a16="http://schemas.microsoft.com/office/drawing/2014/main" id="{7D3DD958-969F-4915-9140-C5CE62D75B7B}"/>
              </a:ext>
            </a:extLst>
          </p:cNvPr>
          <p:cNvPicPr>
            <a:picLocks noChangeAspect="1"/>
          </p:cNvPicPr>
          <p:nvPr userDrawn="1"/>
        </p:nvPicPr>
        <p:blipFill>
          <a:blip r:embed="rId3"/>
          <a:stretch>
            <a:fillRect/>
          </a:stretch>
        </p:blipFill>
        <p:spPr>
          <a:xfrm>
            <a:off x="10847659" y="264198"/>
            <a:ext cx="977362" cy="977362"/>
          </a:xfrm>
          <a:prstGeom prst="rect">
            <a:avLst/>
          </a:prstGeom>
        </p:spPr>
      </p:pic>
      <p:sp>
        <p:nvSpPr>
          <p:cNvPr id="13" name="Content Placeholder 2">
            <a:extLst>
              <a:ext uri="{FF2B5EF4-FFF2-40B4-BE49-F238E27FC236}">
                <a16:creationId xmlns:a16="http://schemas.microsoft.com/office/drawing/2014/main" id="{2C407060-482E-45AB-995B-4CDB56540009}"/>
              </a:ext>
            </a:extLst>
          </p:cNvPr>
          <p:cNvSpPr>
            <a:spLocks noGrp="1"/>
          </p:cNvSpPr>
          <p:nvPr>
            <p:ph idx="14"/>
          </p:nvPr>
        </p:nvSpPr>
        <p:spPr>
          <a:xfrm>
            <a:off x="527048" y="4421920"/>
            <a:ext cx="11137904" cy="597023"/>
          </a:xfrm>
          <a:prstGeom prst="rect">
            <a:avLst/>
          </a:prstGeom>
        </p:spPr>
        <p:txBody>
          <a:bodyPr/>
          <a:lstStyle>
            <a:lvl1pPr marL="0" indent="0" algn="ctr">
              <a:buNone/>
              <a:defRPr sz="2300" b="1">
                <a:solidFill>
                  <a:srgbClr val="102762"/>
                </a:solidFill>
                <a:latin typeface="Arial" panose="020B0604020202020204" pitchFamily="34" charset="0"/>
                <a:cs typeface="Arial" panose="020B0604020202020204" pitchFamily="34" charset="0"/>
              </a:defRPr>
            </a:lvl1pPr>
            <a:lvl2pPr>
              <a:defRPr b="1">
                <a:solidFill>
                  <a:srgbClr val="213D53"/>
                </a:solidFill>
                <a:latin typeface="Helvetica" pitchFamily="2" charset="0"/>
              </a:defRPr>
            </a:lvl2pPr>
            <a:lvl3pPr>
              <a:defRPr b="1">
                <a:solidFill>
                  <a:srgbClr val="213D53"/>
                </a:solidFill>
                <a:latin typeface="Helvetica" pitchFamily="2" charset="0"/>
              </a:defRPr>
            </a:lvl3pPr>
            <a:lvl4pPr>
              <a:defRPr b="1">
                <a:solidFill>
                  <a:srgbClr val="213D53"/>
                </a:solidFill>
                <a:latin typeface="Helvetica" pitchFamily="2" charset="0"/>
              </a:defRPr>
            </a:lvl4pPr>
            <a:lvl5pPr>
              <a:defRPr b="1">
                <a:solidFill>
                  <a:srgbClr val="213D53"/>
                </a:solidFill>
                <a:latin typeface="Helvetica" pitchFamily="2" charset="0"/>
              </a:defRPr>
            </a:lvl5pPr>
          </a:lstStyle>
          <a:p>
            <a:pPr lvl="0"/>
            <a:r>
              <a:rPr lang="en-US"/>
              <a:t>Click to edit Master text styles</a:t>
            </a:r>
          </a:p>
        </p:txBody>
      </p:sp>
      <p:sp>
        <p:nvSpPr>
          <p:cNvPr id="14" name="Content Placeholder 2">
            <a:extLst>
              <a:ext uri="{FF2B5EF4-FFF2-40B4-BE49-F238E27FC236}">
                <a16:creationId xmlns:a16="http://schemas.microsoft.com/office/drawing/2014/main" id="{251A47F4-D148-45B9-9D2F-ADAFB0E8CE0A}"/>
              </a:ext>
            </a:extLst>
          </p:cNvPr>
          <p:cNvSpPr>
            <a:spLocks noGrp="1"/>
          </p:cNvSpPr>
          <p:nvPr>
            <p:ph idx="15" hasCustomPrompt="1"/>
          </p:nvPr>
        </p:nvSpPr>
        <p:spPr>
          <a:xfrm>
            <a:off x="527048" y="3130488"/>
            <a:ext cx="11137904" cy="597023"/>
          </a:xfrm>
          <a:prstGeom prst="rect">
            <a:avLst/>
          </a:prstGeom>
        </p:spPr>
        <p:txBody>
          <a:bodyPr/>
          <a:lstStyle>
            <a:lvl1pPr marL="0" indent="0" algn="ctr">
              <a:buNone/>
              <a:defRPr sz="4000" b="1">
                <a:solidFill>
                  <a:schemeClr val="accent5"/>
                </a:solidFill>
                <a:latin typeface="Arial" panose="020B0604020202020204" pitchFamily="34" charset="0"/>
                <a:cs typeface="Arial" panose="020B0604020202020204" pitchFamily="34" charset="0"/>
              </a:defRPr>
            </a:lvl1pPr>
            <a:lvl2pPr>
              <a:defRPr b="1">
                <a:solidFill>
                  <a:srgbClr val="213D53"/>
                </a:solidFill>
                <a:latin typeface="Helvetica" pitchFamily="2" charset="0"/>
              </a:defRPr>
            </a:lvl2pPr>
            <a:lvl3pPr>
              <a:defRPr b="1">
                <a:solidFill>
                  <a:srgbClr val="213D53"/>
                </a:solidFill>
                <a:latin typeface="Helvetica" pitchFamily="2" charset="0"/>
              </a:defRPr>
            </a:lvl3pPr>
            <a:lvl4pPr>
              <a:defRPr b="1">
                <a:solidFill>
                  <a:srgbClr val="213D53"/>
                </a:solidFill>
                <a:latin typeface="Helvetica" pitchFamily="2" charset="0"/>
              </a:defRPr>
            </a:lvl4pPr>
            <a:lvl5pPr>
              <a:defRPr b="1">
                <a:solidFill>
                  <a:srgbClr val="213D53"/>
                </a:solidFill>
                <a:latin typeface="Helvetica" pitchFamily="2" charset="0"/>
              </a:defRPr>
            </a:lvl5pPr>
          </a:lstStyle>
          <a:p>
            <a:pPr lvl="0"/>
            <a:r>
              <a:rPr lang="en-US"/>
              <a:t>Click to edit title</a:t>
            </a:r>
          </a:p>
        </p:txBody>
      </p:sp>
    </p:spTree>
    <p:extLst>
      <p:ext uri="{BB962C8B-B14F-4D97-AF65-F5344CB8AC3E}">
        <p14:creationId xmlns:p14="http://schemas.microsoft.com/office/powerpoint/2010/main" val="2953471280"/>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_Title and Content Simple Slide">
    <p:spTree>
      <p:nvGrpSpPr>
        <p:cNvPr id="1" name=""/>
        <p:cNvGrpSpPr/>
        <p:nvPr/>
      </p:nvGrpSpPr>
      <p:grpSpPr>
        <a:xfrm>
          <a:off x="0" y="0"/>
          <a:ext cx="0" cy="0"/>
          <a:chOff x="0" y="0"/>
          <a:chExt cx="0" cy="0"/>
        </a:xfrm>
      </p:grpSpPr>
      <p:sp>
        <p:nvSpPr>
          <p:cNvPr id="2" name="Title 1"/>
          <p:cNvSpPr>
            <a:spLocks noGrp="1"/>
          </p:cNvSpPr>
          <p:nvPr>
            <p:ph type="title"/>
          </p:nvPr>
        </p:nvSpPr>
        <p:spPr>
          <a:xfrm>
            <a:off x="392731" y="367169"/>
            <a:ext cx="11267255" cy="1244655"/>
          </a:xfrm>
          <a:prstGeom prst="rect">
            <a:avLst/>
          </a:prstGeom>
        </p:spPr>
        <p:txBody>
          <a:bodyPr/>
          <a:lstStyle>
            <a:lvl1pPr>
              <a:defRPr sz="3500" b="1">
                <a:solidFill>
                  <a:srgbClr val="10276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392731" y="1611822"/>
            <a:ext cx="11267255" cy="4879009"/>
          </a:xfrm>
          <a:prstGeom prst="rect">
            <a:avLst/>
          </a:prstGeom>
        </p:spPr>
        <p:txBody>
          <a:bodyPr/>
          <a:lstStyle>
            <a:lvl1pPr marL="0" indent="0">
              <a:buFontTx/>
              <a:buNone/>
              <a:defRPr sz="1500">
                <a:solidFill>
                  <a:srgbClr val="2F2F2E"/>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326084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161100"/>
            <a:ext cx="10515600" cy="2852737"/>
          </a:xfrm>
          <a:prstGeom prst="rect">
            <a:avLst/>
          </a:prstGeom>
        </p:spPr>
        <p:txBody>
          <a:bodyPr anchor="b"/>
          <a:lstStyle>
            <a:lvl1pPr algn="ctr">
              <a:defRPr sz="6000"/>
            </a:lvl1pPr>
          </a:lstStyle>
          <a:p>
            <a:r>
              <a:rPr lang="en-GB"/>
              <a:t>Click to edit Master title style</a:t>
            </a:r>
            <a:endParaRPr lang="en-US"/>
          </a:p>
        </p:txBody>
      </p:sp>
      <p:sp>
        <p:nvSpPr>
          <p:cNvPr id="3" name="Text Placeholder 2"/>
          <p:cNvSpPr>
            <a:spLocks noGrp="1"/>
          </p:cNvSpPr>
          <p:nvPr>
            <p:ph type="body" idx="1"/>
          </p:nvPr>
        </p:nvSpPr>
        <p:spPr>
          <a:xfrm>
            <a:off x="831851" y="4589465"/>
            <a:ext cx="10515600" cy="1500187"/>
          </a:xfr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D39FFF-766F-4F4D-8596-A3F58735DA36}" type="slidenum">
              <a:rPr lang="en-US" smtClean="0"/>
              <a:t>‹#›</a:t>
            </a:fld>
            <a:endParaRPr lang="en-US"/>
          </a:p>
        </p:txBody>
      </p:sp>
    </p:spTree>
    <p:extLst>
      <p:ext uri="{BB962C8B-B14F-4D97-AF65-F5344CB8AC3E}">
        <p14:creationId xmlns:p14="http://schemas.microsoft.com/office/powerpoint/2010/main" val="18980447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and 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392731" y="367169"/>
            <a:ext cx="5227988" cy="1244655"/>
          </a:xfrm>
          <a:prstGeom prst="rect">
            <a:avLst/>
          </a:prstGeom>
        </p:spPr>
        <p:txBody>
          <a:bodyPr/>
          <a:lstStyle>
            <a:lvl1pPr>
              <a:defRPr sz="3500" b="1">
                <a:solidFill>
                  <a:srgbClr val="10276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392731" y="1611822"/>
            <a:ext cx="5227988" cy="4879009"/>
          </a:xfrm>
          <a:prstGeom prst="rect">
            <a:avLst/>
          </a:prstGeom>
        </p:spPr>
        <p:txBody>
          <a:bodyPr/>
          <a:lstStyle>
            <a:lvl1pPr marL="0" indent="0">
              <a:buFontTx/>
              <a:buNone/>
              <a:defRPr sz="1500">
                <a:solidFill>
                  <a:srgbClr val="2F2F2E"/>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9" name="Picture Placeholder 2">
            <a:extLst>
              <a:ext uri="{FF2B5EF4-FFF2-40B4-BE49-F238E27FC236}">
                <a16:creationId xmlns:a16="http://schemas.microsoft.com/office/drawing/2014/main" id="{EE1F9BF6-3080-E042-AFA9-0A4DC5090121}"/>
              </a:ext>
            </a:extLst>
          </p:cNvPr>
          <p:cNvSpPr>
            <a:spLocks noGrp="1" noChangeAspect="1"/>
          </p:cNvSpPr>
          <p:nvPr>
            <p:ph type="pic" idx="10"/>
          </p:nvPr>
        </p:nvSpPr>
        <p:spPr>
          <a:xfrm>
            <a:off x="6096000" y="1"/>
            <a:ext cx="6096000" cy="6858000"/>
          </a:xfrm>
          <a:prstGeom prst="rect">
            <a:avLst/>
          </a:prstGeom>
        </p:spPr>
        <p:txBody>
          <a:bodyPr anchor="ctr"/>
          <a:lstStyle>
            <a:lvl1pPr marL="0" indent="0" algn="ctr">
              <a:buNone/>
              <a:defRPr sz="14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3623703821"/>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Only Slide 4">
    <p:spTree>
      <p:nvGrpSpPr>
        <p:cNvPr id="1" name=""/>
        <p:cNvGrpSpPr/>
        <p:nvPr/>
      </p:nvGrpSpPr>
      <p:grpSpPr>
        <a:xfrm>
          <a:off x="0" y="0"/>
          <a:ext cx="0" cy="0"/>
          <a:chOff x="0" y="0"/>
          <a:chExt cx="0" cy="0"/>
        </a:xfrm>
      </p:grpSpPr>
      <p:sp>
        <p:nvSpPr>
          <p:cNvPr id="2" name="Title 1"/>
          <p:cNvSpPr>
            <a:spLocks noGrp="1"/>
          </p:cNvSpPr>
          <p:nvPr>
            <p:ph type="title"/>
          </p:nvPr>
        </p:nvSpPr>
        <p:spPr>
          <a:xfrm>
            <a:off x="776207" y="764512"/>
            <a:ext cx="9421679" cy="2076770"/>
          </a:xfrm>
          <a:prstGeom prst="rect">
            <a:avLst/>
          </a:prstGeom>
        </p:spPr>
        <p:txBody>
          <a:bodyPr/>
          <a:lstStyle>
            <a:lvl1pPr>
              <a:defRPr sz="65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Rectangle 4">
            <a:extLst>
              <a:ext uri="{FF2B5EF4-FFF2-40B4-BE49-F238E27FC236}">
                <a16:creationId xmlns:a16="http://schemas.microsoft.com/office/drawing/2014/main" id="{57B8AA3E-1309-4F5D-8E8B-3AA843943EE0}"/>
              </a:ext>
            </a:extLst>
          </p:cNvPr>
          <p:cNvSpPr/>
          <p:nvPr userDrawn="1"/>
        </p:nvSpPr>
        <p:spPr>
          <a:xfrm>
            <a:off x="0" y="0"/>
            <a:ext cx="12192000" cy="693549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Tree>
    <p:extLst>
      <p:ext uri="{BB962C8B-B14F-4D97-AF65-F5344CB8AC3E}">
        <p14:creationId xmlns:p14="http://schemas.microsoft.com/office/powerpoint/2010/main" val="2273381248"/>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tx" preserve="1">
  <p:cSld name="Title &amp; Bullets">
    <p:bg>
      <p:bgPr>
        <a:solidFill>
          <a:srgbClr val="FFFFFF"/>
        </a:solidFill>
        <a:effectLst/>
      </p:bgPr>
    </p:bg>
    <p:spTree>
      <p:nvGrpSpPr>
        <p:cNvPr id="1" name=""/>
        <p:cNvGrpSpPr/>
        <p:nvPr/>
      </p:nvGrpSpPr>
      <p:grpSpPr>
        <a:xfrm>
          <a:off x="0" y="0"/>
          <a:ext cx="0" cy="0"/>
          <a:chOff x="0" y="0"/>
          <a:chExt cx="0" cy="0"/>
        </a:xfrm>
      </p:grpSpPr>
      <p:sp>
        <p:nvSpPr>
          <p:cNvPr id="221" name="Title Text"/>
          <p:cNvSpPr txBox="1">
            <a:spLocks noGrp="1"/>
          </p:cNvSpPr>
          <p:nvPr>
            <p:ph type="title"/>
          </p:nvPr>
        </p:nvSpPr>
        <p:spPr>
          <a:xfrm>
            <a:off x="892968" y="-11907"/>
            <a:ext cx="10406064" cy="1518048"/>
          </a:xfrm>
          <a:prstGeom prst="rect">
            <a:avLst/>
          </a:prstGeom>
        </p:spPr>
        <p:txBody>
          <a:bodyPr lIns="35718" tIns="35718" rIns="35718" bIns="35718"/>
          <a:lstStyle/>
          <a:p>
            <a:r>
              <a:t>Title Text</a:t>
            </a:r>
          </a:p>
        </p:txBody>
      </p:sp>
      <p:sp>
        <p:nvSpPr>
          <p:cNvPr id="222" name="Body Level One…"/>
          <p:cNvSpPr txBox="1">
            <a:spLocks noGrp="1"/>
          </p:cNvSpPr>
          <p:nvPr>
            <p:ph type="body" idx="1"/>
          </p:nvPr>
        </p:nvSpPr>
        <p:spPr>
          <a:xfrm>
            <a:off x="892968" y="1351756"/>
            <a:ext cx="10406064" cy="5094040"/>
          </a:xfrm>
          <a:prstGeom prst="rect">
            <a:avLst/>
          </a:prstGeom>
        </p:spPr>
        <p:txBody>
          <a:bodyPr lIns="35718" tIns="35718" rIns="35718" bIns="35718" anchor="ctr">
            <a:noAutofit/>
          </a:bodyPr>
          <a:lstStyle>
            <a:lvl1pPr marL="0" indent="0">
              <a:buSzTx/>
              <a:buFontTx/>
              <a:buNone/>
            </a:lvl1pPr>
            <a:lvl2pPr marL="0" indent="444500">
              <a:buSzTx/>
              <a:buFontTx/>
              <a:buNone/>
            </a:lvl2pPr>
            <a:lvl3pPr marL="0" indent="889000">
              <a:buSzTx/>
              <a:buFontTx/>
              <a:buNone/>
            </a:lvl3pPr>
            <a:lvl4pPr marL="0" indent="1333500">
              <a:buSzTx/>
              <a:buFontTx/>
              <a:buNone/>
            </a:lvl4pPr>
            <a:lvl5pPr marL="0" indent="1778000">
              <a:buSzTx/>
              <a:buFontTx/>
              <a:buNone/>
            </a:lvl5pPr>
          </a:lstStyle>
          <a:p>
            <a:r>
              <a:t>Body Level One</a:t>
            </a:r>
          </a:p>
          <a:p>
            <a:pPr lvl="1"/>
            <a:r>
              <a:t>Body Level Two</a:t>
            </a:r>
          </a:p>
          <a:p>
            <a:pPr lvl="2"/>
            <a:r>
              <a:t>Body Level Three</a:t>
            </a:r>
          </a:p>
          <a:p>
            <a:pPr lvl="3"/>
            <a:r>
              <a:t>Body Level Four</a:t>
            </a:r>
          </a:p>
          <a:p>
            <a:pPr lvl="4"/>
            <a:r>
              <a:t>Body Level Five</a:t>
            </a:r>
          </a:p>
        </p:txBody>
      </p:sp>
      <p:sp>
        <p:nvSpPr>
          <p:cNvPr id="223" name="Slide Number"/>
          <p:cNvSpPr txBox="1">
            <a:spLocks noGrp="1"/>
          </p:cNvSpPr>
          <p:nvPr>
            <p:ph type="sldNum" sz="quarter" idx="2"/>
          </p:nvPr>
        </p:nvSpPr>
        <p:spPr>
          <a:xfrm>
            <a:off x="5933169" y="6536531"/>
            <a:ext cx="319313" cy="232486"/>
          </a:xfrm>
          <a:prstGeom prst="rect">
            <a:avLst/>
          </a:prstGeom>
        </p:spPr>
        <p:txBody>
          <a:bodyPr wrap="none" lIns="35718" tIns="35718" rIns="35718" bIns="35718" anchor="t"/>
          <a:lstStyle>
            <a:lvl1pPr algn="ctr" defTabSz="410765">
              <a:spcBef>
                <a:spcPts val="0"/>
              </a:spcBef>
              <a:defRPr sz="110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3640530981"/>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906C3D-F8B4-A645-B1EF-1BC2554D817D}"/>
              </a:ext>
            </a:extLst>
          </p:cNvPr>
          <p:cNvPicPr>
            <a:picLocks noChangeAspect="1"/>
          </p:cNvPicPr>
          <p:nvPr/>
        </p:nvPicPr>
        <p:blipFill rotWithShape="1">
          <a:blip r:embed="rId2"/>
          <a:srcRect t="12088"/>
          <a:stretch/>
        </p:blipFill>
        <p:spPr>
          <a:xfrm>
            <a:off x="2" y="1505171"/>
            <a:ext cx="12191999" cy="5352829"/>
          </a:xfrm>
          <a:prstGeom prst="rect">
            <a:avLst/>
          </a:prstGeom>
        </p:spPr>
      </p:pic>
      <p:sp>
        <p:nvSpPr>
          <p:cNvPr id="10" name="Rectangle 9">
            <a:extLst>
              <a:ext uri="{FF2B5EF4-FFF2-40B4-BE49-F238E27FC236}">
                <a16:creationId xmlns:a16="http://schemas.microsoft.com/office/drawing/2014/main" id="{A11CD984-DE59-9542-A880-340773189731}"/>
              </a:ext>
            </a:extLst>
          </p:cNvPr>
          <p:cNvSpPr/>
          <p:nvPr/>
        </p:nvSpPr>
        <p:spPr>
          <a:xfrm>
            <a:off x="527048" y="2493480"/>
            <a:ext cx="11137904" cy="2533462"/>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Title 1">
            <a:extLst>
              <a:ext uri="{FF2B5EF4-FFF2-40B4-BE49-F238E27FC236}">
                <a16:creationId xmlns:a16="http://schemas.microsoft.com/office/drawing/2014/main" id="{0BF58E60-4EF7-A645-A461-3CB6405E5CE9}"/>
              </a:ext>
            </a:extLst>
          </p:cNvPr>
          <p:cNvSpPr>
            <a:spLocks noGrp="1"/>
          </p:cNvSpPr>
          <p:nvPr>
            <p:ph type="title"/>
          </p:nvPr>
        </p:nvSpPr>
        <p:spPr>
          <a:xfrm>
            <a:off x="527048" y="2766219"/>
            <a:ext cx="11137904" cy="1325563"/>
          </a:xfrm>
          <a:prstGeom prst="rect">
            <a:avLst/>
          </a:prstGeom>
        </p:spPr>
        <p:txBody>
          <a:bodyPr/>
          <a:lstStyle>
            <a:lvl1pPr algn="ctr">
              <a:defRPr sz="3700" b="1">
                <a:solidFill>
                  <a:srgbClr val="E89D3C"/>
                </a:solidFill>
                <a:latin typeface="Arial" panose="020B0604020202020204" pitchFamily="34" charset="0"/>
                <a:cs typeface="Arial" panose="020B0604020202020204" pitchFamily="34" charset="0"/>
              </a:defRPr>
            </a:lvl1pPr>
          </a:lstStyle>
          <a:p>
            <a:r>
              <a:rPr lang="en-US"/>
              <a:t>Click to edit Master title style</a:t>
            </a:r>
          </a:p>
        </p:txBody>
      </p:sp>
      <p:sp>
        <p:nvSpPr>
          <p:cNvPr id="22" name="Content Placeholder 2">
            <a:extLst>
              <a:ext uri="{FF2B5EF4-FFF2-40B4-BE49-F238E27FC236}">
                <a16:creationId xmlns:a16="http://schemas.microsoft.com/office/drawing/2014/main" id="{8AD20248-8DF3-8746-9219-82B33524727C}"/>
              </a:ext>
            </a:extLst>
          </p:cNvPr>
          <p:cNvSpPr>
            <a:spLocks noGrp="1"/>
          </p:cNvSpPr>
          <p:nvPr>
            <p:ph idx="13"/>
          </p:nvPr>
        </p:nvSpPr>
        <p:spPr>
          <a:xfrm>
            <a:off x="527048" y="4429920"/>
            <a:ext cx="11137904" cy="597023"/>
          </a:xfrm>
          <a:prstGeom prst="rect">
            <a:avLst/>
          </a:prstGeom>
        </p:spPr>
        <p:txBody>
          <a:bodyPr/>
          <a:lstStyle>
            <a:lvl1pPr marL="0" indent="0" algn="ctr">
              <a:buNone/>
              <a:defRPr sz="2300" b="1">
                <a:solidFill>
                  <a:srgbClr val="102762"/>
                </a:solidFill>
                <a:latin typeface="Arial" panose="020B0604020202020204" pitchFamily="34" charset="0"/>
                <a:cs typeface="Arial" panose="020B0604020202020204" pitchFamily="34" charset="0"/>
              </a:defRPr>
            </a:lvl1pPr>
            <a:lvl2pPr>
              <a:defRPr b="1">
                <a:solidFill>
                  <a:srgbClr val="213D53"/>
                </a:solidFill>
                <a:latin typeface="Helvetica" pitchFamily="2" charset="0"/>
              </a:defRPr>
            </a:lvl2pPr>
            <a:lvl3pPr>
              <a:defRPr b="1">
                <a:solidFill>
                  <a:srgbClr val="213D53"/>
                </a:solidFill>
                <a:latin typeface="Helvetica" pitchFamily="2" charset="0"/>
              </a:defRPr>
            </a:lvl3pPr>
            <a:lvl4pPr>
              <a:defRPr b="1">
                <a:solidFill>
                  <a:srgbClr val="213D53"/>
                </a:solidFill>
                <a:latin typeface="Helvetica" pitchFamily="2" charset="0"/>
              </a:defRPr>
            </a:lvl4pPr>
            <a:lvl5pPr>
              <a:defRPr b="1">
                <a:solidFill>
                  <a:srgbClr val="213D53"/>
                </a:solidFill>
                <a:latin typeface="Helvetica" pitchFamily="2" charset="0"/>
              </a:defRPr>
            </a:lvl5pPr>
          </a:lstStyle>
          <a:p>
            <a:pPr lvl="0"/>
            <a:r>
              <a:rPr lang="en-US"/>
              <a:t>Click to edit Master text styles</a:t>
            </a:r>
          </a:p>
        </p:txBody>
      </p:sp>
      <p:sp>
        <p:nvSpPr>
          <p:cNvPr id="23" name="Rectangle 22">
            <a:extLst>
              <a:ext uri="{FF2B5EF4-FFF2-40B4-BE49-F238E27FC236}">
                <a16:creationId xmlns:a16="http://schemas.microsoft.com/office/drawing/2014/main" id="{96B27A95-A83E-EC44-AF5D-C8F23284C9B6}"/>
              </a:ext>
            </a:extLst>
          </p:cNvPr>
          <p:cNvSpPr/>
          <p:nvPr/>
        </p:nvSpPr>
        <p:spPr>
          <a:xfrm>
            <a:off x="527047" y="5156876"/>
            <a:ext cx="11137904" cy="365125"/>
          </a:xfrm>
          <a:prstGeom prst="rect">
            <a:avLst/>
          </a:prstGeom>
          <a:solidFill>
            <a:srgbClr val="E89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TextBox 23">
            <a:extLst>
              <a:ext uri="{FF2B5EF4-FFF2-40B4-BE49-F238E27FC236}">
                <a16:creationId xmlns:a16="http://schemas.microsoft.com/office/drawing/2014/main" id="{838805D1-7375-D84D-8FA3-BE83DCFDD400}"/>
              </a:ext>
            </a:extLst>
          </p:cNvPr>
          <p:cNvSpPr txBox="1"/>
          <p:nvPr/>
        </p:nvSpPr>
        <p:spPr>
          <a:xfrm>
            <a:off x="527047" y="5201198"/>
            <a:ext cx="11137904" cy="292388"/>
          </a:xfrm>
          <a:prstGeom prst="rect">
            <a:avLst/>
          </a:prstGeom>
          <a:noFill/>
        </p:spPr>
        <p:txBody>
          <a:bodyPr wrap="square" rtlCol="0">
            <a:spAutoFit/>
          </a:bodyPr>
          <a:lstStyle/>
          <a:p>
            <a:pPr algn="ctr"/>
            <a:r>
              <a:rPr lang="en-US" sz="1300" b="1" i="0">
                <a:solidFill>
                  <a:schemeClr val="bg1"/>
                </a:solidFill>
                <a:latin typeface="Arial" panose="020B0604020202020204" pitchFamily="34" charset="0"/>
                <a:cs typeface="Arial" panose="020B0604020202020204" pitchFamily="34" charset="0"/>
              </a:rPr>
              <a:t>Developing and supporting positive </a:t>
            </a:r>
            <a:r>
              <a:rPr lang="en-US" sz="1300" b="1" i="0" err="1">
                <a:solidFill>
                  <a:schemeClr val="bg1"/>
                </a:solidFill>
                <a:latin typeface="Arial" panose="020B0604020202020204" pitchFamily="34" charset="0"/>
                <a:cs typeface="Arial" panose="020B0604020202020204" pitchFamily="34" charset="0"/>
              </a:rPr>
              <a:t>behaviours</a:t>
            </a:r>
            <a:r>
              <a:rPr lang="en-US" sz="1300" b="1" i="0">
                <a:solidFill>
                  <a:schemeClr val="bg1"/>
                </a:solidFill>
                <a:latin typeface="Arial" panose="020B0604020202020204" pitchFamily="34" charset="0"/>
                <a:cs typeface="Arial" panose="020B0604020202020204" pitchFamily="34" charset="0"/>
              </a:rPr>
              <a:t> with transformative training</a:t>
            </a:r>
          </a:p>
        </p:txBody>
      </p:sp>
      <p:pic>
        <p:nvPicPr>
          <p:cNvPr id="9" name="Picture 8">
            <a:extLst>
              <a:ext uri="{FF2B5EF4-FFF2-40B4-BE49-F238E27FC236}">
                <a16:creationId xmlns:a16="http://schemas.microsoft.com/office/drawing/2014/main" id="{FC567D4E-D0D1-49D8-9E9D-F4D1D71875D2}"/>
              </a:ext>
            </a:extLst>
          </p:cNvPr>
          <p:cNvPicPr>
            <a:picLocks noChangeAspect="1"/>
          </p:cNvPicPr>
          <p:nvPr userDrawn="1"/>
        </p:nvPicPr>
        <p:blipFill rotWithShape="1">
          <a:blip r:embed="rId2"/>
          <a:srcRect t="12088"/>
          <a:stretch/>
        </p:blipFill>
        <p:spPr>
          <a:xfrm>
            <a:off x="3" y="1505173"/>
            <a:ext cx="12191999" cy="5352829"/>
          </a:xfrm>
          <a:prstGeom prst="rect">
            <a:avLst/>
          </a:prstGeom>
        </p:spPr>
      </p:pic>
      <p:sp>
        <p:nvSpPr>
          <p:cNvPr id="11" name="Rectangle 10">
            <a:extLst>
              <a:ext uri="{FF2B5EF4-FFF2-40B4-BE49-F238E27FC236}">
                <a16:creationId xmlns:a16="http://schemas.microsoft.com/office/drawing/2014/main" id="{B1AB0141-4894-41CD-9F9F-0E972D94D802}"/>
              </a:ext>
            </a:extLst>
          </p:cNvPr>
          <p:cNvSpPr/>
          <p:nvPr userDrawn="1"/>
        </p:nvSpPr>
        <p:spPr>
          <a:xfrm>
            <a:off x="527048" y="2493480"/>
            <a:ext cx="11137904" cy="2533462"/>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pic>
        <p:nvPicPr>
          <p:cNvPr id="12" name="Picture 11">
            <a:extLst>
              <a:ext uri="{FF2B5EF4-FFF2-40B4-BE49-F238E27FC236}">
                <a16:creationId xmlns:a16="http://schemas.microsoft.com/office/drawing/2014/main" id="{CEF35B72-A986-49D1-9615-4895DE53BA21}"/>
              </a:ext>
            </a:extLst>
          </p:cNvPr>
          <p:cNvPicPr>
            <a:picLocks noChangeAspect="1"/>
          </p:cNvPicPr>
          <p:nvPr userDrawn="1"/>
        </p:nvPicPr>
        <p:blipFill>
          <a:blip r:embed="rId3"/>
          <a:stretch>
            <a:fillRect/>
          </a:stretch>
        </p:blipFill>
        <p:spPr>
          <a:xfrm>
            <a:off x="10847659" y="264198"/>
            <a:ext cx="977362" cy="977362"/>
          </a:xfrm>
          <a:prstGeom prst="rect">
            <a:avLst/>
          </a:prstGeom>
        </p:spPr>
      </p:pic>
      <p:grpSp>
        <p:nvGrpSpPr>
          <p:cNvPr id="13" name="Group 12">
            <a:extLst>
              <a:ext uri="{FF2B5EF4-FFF2-40B4-BE49-F238E27FC236}">
                <a16:creationId xmlns:a16="http://schemas.microsoft.com/office/drawing/2014/main" id="{E7799CE1-43FC-4AAB-B62F-F88A6CE1F67D}"/>
              </a:ext>
            </a:extLst>
          </p:cNvPr>
          <p:cNvGrpSpPr/>
          <p:nvPr userDrawn="1"/>
        </p:nvGrpSpPr>
        <p:grpSpPr>
          <a:xfrm>
            <a:off x="527047" y="5156877"/>
            <a:ext cx="11137904" cy="469007"/>
            <a:chOff x="527047" y="5156877"/>
            <a:chExt cx="11137904" cy="469007"/>
          </a:xfrm>
        </p:grpSpPr>
        <p:sp>
          <p:nvSpPr>
            <p:cNvPr id="14" name="Rectangle 13">
              <a:extLst>
                <a:ext uri="{FF2B5EF4-FFF2-40B4-BE49-F238E27FC236}">
                  <a16:creationId xmlns:a16="http://schemas.microsoft.com/office/drawing/2014/main" id="{A26934A8-E835-4543-B9E9-F153B4DA7029}"/>
                </a:ext>
              </a:extLst>
            </p:cNvPr>
            <p:cNvSpPr/>
            <p:nvPr userDrawn="1"/>
          </p:nvSpPr>
          <p:spPr>
            <a:xfrm>
              <a:off x="527047" y="5156877"/>
              <a:ext cx="11137904" cy="469007"/>
            </a:xfrm>
            <a:prstGeom prst="rect">
              <a:avLst/>
            </a:prstGeom>
            <a:solidFill>
              <a:srgbClr val="F1A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15" name="TextBox 14">
              <a:extLst>
                <a:ext uri="{FF2B5EF4-FFF2-40B4-BE49-F238E27FC236}">
                  <a16:creationId xmlns:a16="http://schemas.microsoft.com/office/drawing/2014/main" id="{B318819E-CDB5-47DE-B18A-DB41AF60AAF6}"/>
                </a:ext>
              </a:extLst>
            </p:cNvPr>
            <p:cNvSpPr txBox="1"/>
            <p:nvPr userDrawn="1"/>
          </p:nvSpPr>
          <p:spPr>
            <a:xfrm>
              <a:off x="527047" y="5213230"/>
              <a:ext cx="11137904" cy="369332"/>
            </a:xfrm>
            <a:prstGeom prst="rect">
              <a:avLst/>
            </a:prstGeom>
            <a:noFill/>
          </p:spPr>
          <p:txBody>
            <a:bodyPr wrap="square" rtlCol="0">
              <a:spAutoFit/>
            </a:bodyPr>
            <a:lstStyle/>
            <a:p>
              <a:pPr algn="ctr"/>
              <a:r>
                <a:rPr lang="en-US" sz="1800" b="1" i="0">
                  <a:solidFill>
                    <a:schemeClr val="bg1"/>
                  </a:solidFill>
                  <a:latin typeface="Arial" panose="020B0604020202020204" pitchFamily="34" charset="0"/>
                </a:rPr>
                <a:t>Developing and supporting positive </a:t>
              </a:r>
              <a:r>
                <a:rPr lang="en-US" sz="1800" b="1" i="0" err="1">
                  <a:solidFill>
                    <a:schemeClr val="bg1"/>
                  </a:solidFill>
                  <a:latin typeface="Arial" panose="020B0604020202020204" pitchFamily="34" charset="0"/>
                </a:rPr>
                <a:t>behaviours</a:t>
              </a:r>
              <a:r>
                <a:rPr lang="en-US" sz="1800" b="1" i="0">
                  <a:solidFill>
                    <a:schemeClr val="bg1"/>
                  </a:solidFill>
                  <a:latin typeface="Arial" panose="020B0604020202020204" pitchFamily="34" charset="0"/>
                </a:rPr>
                <a:t> with transformative training</a:t>
              </a:r>
            </a:p>
          </p:txBody>
        </p:sp>
      </p:grpSp>
      <p:sp>
        <p:nvSpPr>
          <p:cNvPr id="17" name="Content Placeholder 2">
            <a:extLst>
              <a:ext uri="{FF2B5EF4-FFF2-40B4-BE49-F238E27FC236}">
                <a16:creationId xmlns:a16="http://schemas.microsoft.com/office/drawing/2014/main" id="{F5BFDC9D-65A8-4884-9B50-BFD3254B8F2C}"/>
              </a:ext>
            </a:extLst>
          </p:cNvPr>
          <p:cNvSpPr>
            <a:spLocks noGrp="1"/>
          </p:cNvSpPr>
          <p:nvPr>
            <p:ph idx="14"/>
          </p:nvPr>
        </p:nvSpPr>
        <p:spPr>
          <a:xfrm>
            <a:off x="527048" y="4421920"/>
            <a:ext cx="11137904" cy="597023"/>
          </a:xfrm>
          <a:prstGeom prst="rect">
            <a:avLst/>
          </a:prstGeom>
        </p:spPr>
        <p:txBody>
          <a:bodyPr/>
          <a:lstStyle>
            <a:lvl1pPr marL="0" indent="0" algn="ctr">
              <a:buNone/>
              <a:defRPr sz="2300" b="1">
                <a:solidFill>
                  <a:srgbClr val="102762"/>
                </a:solidFill>
                <a:latin typeface="Arial" panose="020B0604020202020204" pitchFamily="34" charset="0"/>
                <a:cs typeface="Arial" panose="020B0604020202020204" pitchFamily="34" charset="0"/>
              </a:defRPr>
            </a:lvl1pPr>
            <a:lvl2pPr>
              <a:defRPr b="1">
                <a:solidFill>
                  <a:srgbClr val="213D53"/>
                </a:solidFill>
                <a:latin typeface="Helvetica" pitchFamily="2" charset="0"/>
              </a:defRPr>
            </a:lvl2pPr>
            <a:lvl3pPr>
              <a:defRPr b="1">
                <a:solidFill>
                  <a:srgbClr val="213D53"/>
                </a:solidFill>
                <a:latin typeface="Helvetica" pitchFamily="2" charset="0"/>
              </a:defRPr>
            </a:lvl3pPr>
            <a:lvl4pPr>
              <a:defRPr b="1">
                <a:solidFill>
                  <a:srgbClr val="213D53"/>
                </a:solidFill>
                <a:latin typeface="Helvetica" pitchFamily="2" charset="0"/>
              </a:defRPr>
            </a:lvl4pPr>
            <a:lvl5pPr>
              <a:defRPr b="1">
                <a:solidFill>
                  <a:srgbClr val="213D53"/>
                </a:solidFill>
                <a:latin typeface="Helvetica" pitchFamily="2" charset="0"/>
              </a:defRPr>
            </a:lvl5pPr>
          </a:lstStyle>
          <a:p>
            <a:pPr lvl="0"/>
            <a:r>
              <a:rPr lang="en-US"/>
              <a:t>Click to edit Master text styles</a:t>
            </a:r>
          </a:p>
        </p:txBody>
      </p:sp>
      <p:sp>
        <p:nvSpPr>
          <p:cNvPr id="18" name="Content Placeholder 2">
            <a:extLst>
              <a:ext uri="{FF2B5EF4-FFF2-40B4-BE49-F238E27FC236}">
                <a16:creationId xmlns:a16="http://schemas.microsoft.com/office/drawing/2014/main" id="{7F5D6A1E-F6CA-424E-9386-8E35131B14E6}"/>
              </a:ext>
            </a:extLst>
          </p:cNvPr>
          <p:cNvSpPr>
            <a:spLocks noGrp="1"/>
          </p:cNvSpPr>
          <p:nvPr>
            <p:ph idx="15" hasCustomPrompt="1"/>
          </p:nvPr>
        </p:nvSpPr>
        <p:spPr>
          <a:xfrm>
            <a:off x="527048" y="3130488"/>
            <a:ext cx="11137904" cy="597023"/>
          </a:xfrm>
          <a:prstGeom prst="rect">
            <a:avLst/>
          </a:prstGeom>
        </p:spPr>
        <p:txBody>
          <a:bodyPr/>
          <a:lstStyle>
            <a:lvl1pPr marL="0" indent="0" algn="ctr">
              <a:buNone/>
              <a:defRPr sz="4000" b="1">
                <a:solidFill>
                  <a:schemeClr val="accent4"/>
                </a:solidFill>
                <a:latin typeface="Arial" panose="020B0604020202020204" pitchFamily="34" charset="0"/>
                <a:cs typeface="Arial" panose="020B0604020202020204" pitchFamily="34" charset="0"/>
              </a:defRPr>
            </a:lvl1pPr>
            <a:lvl2pPr>
              <a:defRPr b="1">
                <a:solidFill>
                  <a:srgbClr val="213D53"/>
                </a:solidFill>
                <a:latin typeface="Helvetica" pitchFamily="2" charset="0"/>
              </a:defRPr>
            </a:lvl2pPr>
            <a:lvl3pPr>
              <a:defRPr b="1">
                <a:solidFill>
                  <a:srgbClr val="213D53"/>
                </a:solidFill>
                <a:latin typeface="Helvetica" pitchFamily="2" charset="0"/>
              </a:defRPr>
            </a:lvl3pPr>
            <a:lvl4pPr>
              <a:defRPr b="1">
                <a:solidFill>
                  <a:srgbClr val="213D53"/>
                </a:solidFill>
                <a:latin typeface="Helvetica" pitchFamily="2" charset="0"/>
              </a:defRPr>
            </a:lvl4pPr>
            <a:lvl5pPr>
              <a:defRPr b="1">
                <a:solidFill>
                  <a:srgbClr val="213D53"/>
                </a:solidFill>
                <a:latin typeface="Helvetica" pitchFamily="2" charset="0"/>
              </a:defRPr>
            </a:lvl5pPr>
          </a:lstStyle>
          <a:p>
            <a:pPr lvl="0"/>
            <a:r>
              <a:rPr lang="en-US"/>
              <a:t>Click to edit title</a:t>
            </a:r>
          </a:p>
        </p:txBody>
      </p:sp>
    </p:spTree>
    <p:extLst>
      <p:ext uri="{BB962C8B-B14F-4D97-AF65-F5344CB8AC3E}">
        <p14:creationId xmlns:p14="http://schemas.microsoft.com/office/powerpoint/2010/main" val="221260836"/>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ver slid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674E36-15D3-C442-A453-7F57D4CC697C}"/>
              </a:ext>
            </a:extLst>
          </p:cNvPr>
          <p:cNvPicPr>
            <a:picLocks noChangeAspect="1"/>
          </p:cNvPicPr>
          <p:nvPr/>
        </p:nvPicPr>
        <p:blipFill rotWithShape="1">
          <a:blip r:embed="rId2"/>
          <a:srcRect t="7330" b="4569"/>
          <a:stretch/>
        </p:blipFill>
        <p:spPr>
          <a:xfrm>
            <a:off x="2" y="1493729"/>
            <a:ext cx="12191999" cy="5364270"/>
          </a:xfrm>
          <a:prstGeom prst="rect">
            <a:avLst/>
          </a:prstGeom>
        </p:spPr>
      </p:pic>
      <p:sp>
        <p:nvSpPr>
          <p:cNvPr id="10" name="Rectangle 9">
            <a:extLst>
              <a:ext uri="{FF2B5EF4-FFF2-40B4-BE49-F238E27FC236}">
                <a16:creationId xmlns:a16="http://schemas.microsoft.com/office/drawing/2014/main" id="{A11CD984-DE59-9542-A880-340773189731}"/>
              </a:ext>
            </a:extLst>
          </p:cNvPr>
          <p:cNvSpPr/>
          <p:nvPr/>
        </p:nvSpPr>
        <p:spPr>
          <a:xfrm>
            <a:off x="527048" y="2493480"/>
            <a:ext cx="11137904" cy="2533462"/>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Title 1">
            <a:extLst>
              <a:ext uri="{FF2B5EF4-FFF2-40B4-BE49-F238E27FC236}">
                <a16:creationId xmlns:a16="http://schemas.microsoft.com/office/drawing/2014/main" id="{0BF58E60-4EF7-A645-A461-3CB6405E5CE9}"/>
              </a:ext>
            </a:extLst>
          </p:cNvPr>
          <p:cNvSpPr>
            <a:spLocks noGrp="1"/>
          </p:cNvSpPr>
          <p:nvPr>
            <p:ph type="title"/>
          </p:nvPr>
        </p:nvSpPr>
        <p:spPr>
          <a:xfrm>
            <a:off x="527048" y="2766219"/>
            <a:ext cx="11137904" cy="1325563"/>
          </a:xfrm>
          <a:prstGeom prst="rect">
            <a:avLst/>
          </a:prstGeom>
        </p:spPr>
        <p:txBody>
          <a:bodyPr/>
          <a:lstStyle>
            <a:lvl1pPr algn="ctr">
              <a:defRPr sz="3700" b="1">
                <a:solidFill>
                  <a:srgbClr val="9DBB35"/>
                </a:solidFill>
                <a:latin typeface="Arial" panose="020B0604020202020204" pitchFamily="34" charset="0"/>
                <a:cs typeface="Arial" panose="020B0604020202020204" pitchFamily="34" charset="0"/>
              </a:defRPr>
            </a:lvl1pPr>
          </a:lstStyle>
          <a:p>
            <a:r>
              <a:rPr lang="en-US"/>
              <a:t>Click to edit Master title style</a:t>
            </a:r>
          </a:p>
        </p:txBody>
      </p:sp>
      <p:sp>
        <p:nvSpPr>
          <p:cNvPr id="22" name="Content Placeholder 2">
            <a:extLst>
              <a:ext uri="{FF2B5EF4-FFF2-40B4-BE49-F238E27FC236}">
                <a16:creationId xmlns:a16="http://schemas.microsoft.com/office/drawing/2014/main" id="{8AD20248-8DF3-8746-9219-82B33524727C}"/>
              </a:ext>
            </a:extLst>
          </p:cNvPr>
          <p:cNvSpPr>
            <a:spLocks noGrp="1"/>
          </p:cNvSpPr>
          <p:nvPr>
            <p:ph idx="13"/>
          </p:nvPr>
        </p:nvSpPr>
        <p:spPr>
          <a:xfrm>
            <a:off x="527048" y="4429920"/>
            <a:ext cx="11137904" cy="597023"/>
          </a:xfrm>
          <a:prstGeom prst="rect">
            <a:avLst/>
          </a:prstGeom>
        </p:spPr>
        <p:txBody>
          <a:bodyPr/>
          <a:lstStyle>
            <a:lvl1pPr marL="0" indent="0" algn="ctr">
              <a:buNone/>
              <a:defRPr sz="2300" b="1">
                <a:solidFill>
                  <a:srgbClr val="102762"/>
                </a:solidFill>
                <a:latin typeface="Arial" panose="020B0604020202020204" pitchFamily="34" charset="0"/>
                <a:cs typeface="Arial" panose="020B0604020202020204" pitchFamily="34" charset="0"/>
              </a:defRPr>
            </a:lvl1pPr>
            <a:lvl2pPr>
              <a:defRPr b="1">
                <a:solidFill>
                  <a:srgbClr val="213D53"/>
                </a:solidFill>
                <a:latin typeface="Helvetica" pitchFamily="2" charset="0"/>
              </a:defRPr>
            </a:lvl2pPr>
            <a:lvl3pPr>
              <a:defRPr b="1">
                <a:solidFill>
                  <a:srgbClr val="213D53"/>
                </a:solidFill>
                <a:latin typeface="Helvetica" pitchFamily="2" charset="0"/>
              </a:defRPr>
            </a:lvl3pPr>
            <a:lvl4pPr>
              <a:defRPr b="1">
                <a:solidFill>
                  <a:srgbClr val="213D53"/>
                </a:solidFill>
                <a:latin typeface="Helvetica" pitchFamily="2" charset="0"/>
              </a:defRPr>
            </a:lvl4pPr>
            <a:lvl5pPr>
              <a:defRPr b="1">
                <a:solidFill>
                  <a:srgbClr val="213D53"/>
                </a:solidFill>
                <a:latin typeface="Helvetica" pitchFamily="2" charset="0"/>
              </a:defRPr>
            </a:lvl5pPr>
          </a:lstStyle>
          <a:p>
            <a:pPr lvl="0"/>
            <a:r>
              <a:rPr lang="en-US"/>
              <a:t>Click to edit Master text styles</a:t>
            </a:r>
          </a:p>
        </p:txBody>
      </p:sp>
      <p:sp>
        <p:nvSpPr>
          <p:cNvPr id="11" name="Rectangle 10">
            <a:extLst>
              <a:ext uri="{FF2B5EF4-FFF2-40B4-BE49-F238E27FC236}">
                <a16:creationId xmlns:a16="http://schemas.microsoft.com/office/drawing/2014/main" id="{50DD4EA5-AEF7-3749-8702-B6E22D12A05F}"/>
              </a:ext>
            </a:extLst>
          </p:cNvPr>
          <p:cNvSpPr/>
          <p:nvPr/>
        </p:nvSpPr>
        <p:spPr>
          <a:xfrm>
            <a:off x="527047" y="5156876"/>
            <a:ext cx="11137904" cy="365125"/>
          </a:xfrm>
          <a:prstGeom prst="rect">
            <a:avLst/>
          </a:prstGeom>
          <a:solidFill>
            <a:srgbClr val="9DBB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Box 11">
            <a:extLst>
              <a:ext uri="{FF2B5EF4-FFF2-40B4-BE49-F238E27FC236}">
                <a16:creationId xmlns:a16="http://schemas.microsoft.com/office/drawing/2014/main" id="{128576C5-084F-CA4D-8F53-F75E4C980BF9}"/>
              </a:ext>
            </a:extLst>
          </p:cNvPr>
          <p:cNvSpPr txBox="1"/>
          <p:nvPr/>
        </p:nvSpPr>
        <p:spPr>
          <a:xfrm>
            <a:off x="527047" y="5201198"/>
            <a:ext cx="11137904" cy="292388"/>
          </a:xfrm>
          <a:prstGeom prst="rect">
            <a:avLst/>
          </a:prstGeom>
          <a:noFill/>
        </p:spPr>
        <p:txBody>
          <a:bodyPr wrap="square" rtlCol="0">
            <a:spAutoFit/>
          </a:bodyPr>
          <a:lstStyle/>
          <a:p>
            <a:pPr algn="ctr"/>
            <a:r>
              <a:rPr lang="en-US" sz="1300" b="1" i="0">
                <a:solidFill>
                  <a:schemeClr val="bg1"/>
                </a:solidFill>
                <a:latin typeface="Arial" panose="020B0604020202020204" pitchFamily="34" charset="0"/>
                <a:cs typeface="Arial" panose="020B0604020202020204" pitchFamily="34" charset="0"/>
              </a:rPr>
              <a:t>Developing and supporting positive </a:t>
            </a:r>
            <a:r>
              <a:rPr lang="en-US" sz="1300" b="1" i="0" err="1">
                <a:solidFill>
                  <a:schemeClr val="bg1"/>
                </a:solidFill>
                <a:latin typeface="Arial" panose="020B0604020202020204" pitchFamily="34" charset="0"/>
                <a:cs typeface="Arial" panose="020B0604020202020204" pitchFamily="34" charset="0"/>
              </a:rPr>
              <a:t>behaviours</a:t>
            </a:r>
            <a:r>
              <a:rPr lang="en-US" sz="1300" b="1" i="0">
                <a:solidFill>
                  <a:schemeClr val="bg1"/>
                </a:solidFill>
                <a:latin typeface="Arial" panose="020B0604020202020204" pitchFamily="34" charset="0"/>
                <a:cs typeface="Arial" panose="020B0604020202020204" pitchFamily="34" charset="0"/>
              </a:rPr>
              <a:t> with transformative training</a:t>
            </a:r>
          </a:p>
        </p:txBody>
      </p:sp>
      <p:pic>
        <p:nvPicPr>
          <p:cNvPr id="13" name="Picture 12">
            <a:extLst>
              <a:ext uri="{FF2B5EF4-FFF2-40B4-BE49-F238E27FC236}">
                <a16:creationId xmlns:a16="http://schemas.microsoft.com/office/drawing/2014/main" id="{1F529F21-E1F5-4836-A370-2BD731170903}"/>
              </a:ext>
            </a:extLst>
          </p:cNvPr>
          <p:cNvPicPr>
            <a:picLocks noChangeAspect="1"/>
          </p:cNvPicPr>
          <p:nvPr userDrawn="1"/>
        </p:nvPicPr>
        <p:blipFill rotWithShape="1">
          <a:blip r:embed="rId2"/>
          <a:srcRect t="17307" b="15601"/>
          <a:stretch/>
        </p:blipFill>
        <p:spPr>
          <a:xfrm>
            <a:off x="2" y="1406333"/>
            <a:ext cx="12191997" cy="5451667"/>
          </a:xfrm>
          <a:prstGeom prst="rect">
            <a:avLst/>
          </a:prstGeom>
        </p:spPr>
      </p:pic>
      <p:sp>
        <p:nvSpPr>
          <p:cNvPr id="14" name="Rectangle 13">
            <a:extLst>
              <a:ext uri="{FF2B5EF4-FFF2-40B4-BE49-F238E27FC236}">
                <a16:creationId xmlns:a16="http://schemas.microsoft.com/office/drawing/2014/main" id="{48C4EE7D-B389-41B8-AC9C-8049B854E763}"/>
              </a:ext>
            </a:extLst>
          </p:cNvPr>
          <p:cNvSpPr/>
          <p:nvPr userDrawn="1"/>
        </p:nvSpPr>
        <p:spPr>
          <a:xfrm>
            <a:off x="527048" y="2493480"/>
            <a:ext cx="11137904" cy="2533462"/>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pic>
        <p:nvPicPr>
          <p:cNvPr id="15" name="Picture 14">
            <a:extLst>
              <a:ext uri="{FF2B5EF4-FFF2-40B4-BE49-F238E27FC236}">
                <a16:creationId xmlns:a16="http://schemas.microsoft.com/office/drawing/2014/main" id="{537AA4D8-1212-44A4-88E6-912318086C5A}"/>
              </a:ext>
            </a:extLst>
          </p:cNvPr>
          <p:cNvPicPr>
            <a:picLocks noChangeAspect="1"/>
          </p:cNvPicPr>
          <p:nvPr userDrawn="1"/>
        </p:nvPicPr>
        <p:blipFill>
          <a:blip r:embed="rId3"/>
          <a:stretch>
            <a:fillRect/>
          </a:stretch>
        </p:blipFill>
        <p:spPr>
          <a:xfrm>
            <a:off x="10847659" y="264198"/>
            <a:ext cx="977362" cy="977362"/>
          </a:xfrm>
          <a:prstGeom prst="rect">
            <a:avLst/>
          </a:prstGeom>
        </p:spPr>
      </p:pic>
      <p:grpSp>
        <p:nvGrpSpPr>
          <p:cNvPr id="16" name="Group 15">
            <a:extLst>
              <a:ext uri="{FF2B5EF4-FFF2-40B4-BE49-F238E27FC236}">
                <a16:creationId xmlns:a16="http://schemas.microsoft.com/office/drawing/2014/main" id="{6DFDAC40-FB77-4A59-AC6C-9FA09CA42354}"/>
              </a:ext>
            </a:extLst>
          </p:cNvPr>
          <p:cNvGrpSpPr/>
          <p:nvPr userDrawn="1"/>
        </p:nvGrpSpPr>
        <p:grpSpPr>
          <a:xfrm>
            <a:off x="527047" y="5156877"/>
            <a:ext cx="11137904" cy="469007"/>
            <a:chOff x="527047" y="5156877"/>
            <a:chExt cx="11137904" cy="469007"/>
          </a:xfrm>
        </p:grpSpPr>
        <p:sp>
          <p:nvSpPr>
            <p:cNvPr id="17" name="Rectangle 16">
              <a:extLst>
                <a:ext uri="{FF2B5EF4-FFF2-40B4-BE49-F238E27FC236}">
                  <a16:creationId xmlns:a16="http://schemas.microsoft.com/office/drawing/2014/main" id="{42AEA4AD-030C-4BF9-9491-1DFB6D029709}"/>
                </a:ext>
              </a:extLst>
            </p:cNvPr>
            <p:cNvSpPr/>
            <p:nvPr userDrawn="1"/>
          </p:nvSpPr>
          <p:spPr>
            <a:xfrm>
              <a:off x="527047" y="5156877"/>
              <a:ext cx="11137904" cy="469007"/>
            </a:xfrm>
            <a:prstGeom prst="rect">
              <a:avLst/>
            </a:prstGeom>
            <a:solidFill>
              <a:srgbClr val="9DBB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18" name="TextBox 17">
              <a:extLst>
                <a:ext uri="{FF2B5EF4-FFF2-40B4-BE49-F238E27FC236}">
                  <a16:creationId xmlns:a16="http://schemas.microsoft.com/office/drawing/2014/main" id="{3216A213-F6F4-4BBC-8B1B-967B3E2B72F8}"/>
                </a:ext>
              </a:extLst>
            </p:cNvPr>
            <p:cNvSpPr txBox="1"/>
            <p:nvPr userDrawn="1"/>
          </p:nvSpPr>
          <p:spPr>
            <a:xfrm>
              <a:off x="527047" y="5213230"/>
              <a:ext cx="11137904" cy="369332"/>
            </a:xfrm>
            <a:prstGeom prst="rect">
              <a:avLst/>
            </a:prstGeom>
            <a:noFill/>
          </p:spPr>
          <p:txBody>
            <a:bodyPr wrap="square" rtlCol="0">
              <a:spAutoFit/>
            </a:bodyPr>
            <a:lstStyle/>
            <a:p>
              <a:pPr algn="ctr"/>
              <a:r>
                <a:rPr lang="en-US" sz="1800" b="1" i="0">
                  <a:solidFill>
                    <a:schemeClr val="bg1"/>
                  </a:solidFill>
                  <a:latin typeface="Arial" panose="020B0604020202020204" pitchFamily="34" charset="0"/>
                </a:rPr>
                <a:t>Developing and supporting positive </a:t>
              </a:r>
              <a:r>
                <a:rPr lang="en-US" sz="1800" b="1" i="0" err="1">
                  <a:solidFill>
                    <a:schemeClr val="bg1"/>
                  </a:solidFill>
                  <a:latin typeface="Arial" panose="020B0604020202020204" pitchFamily="34" charset="0"/>
                </a:rPr>
                <a:t>behaviours</a:t>
              </a:r>
              <a:r>
                <a:rPr lang="en-US" sz="1800" b="1" i="0">
                  <a:solidFill>
                    <a:schemeClr val="bg1"/>
                  </a:solidFill>
                  <a:latin typeface="Arial" panose="020B0604020202020204" pitchFamily="34" charset="0"/>
                </a:rPr>
                <a:t> with transformative training</a:t>
              </a:r>
            </a:p>
          </p:txBody>
        </p:sp>
      </p:grpSp>
      <p:sp>
        <p:nvSpPr>
          <p:cNvPr id="24" name="Content Placeholder 2">
            <a:extLst>
              <a:ext uri="{FF2B5EF4-FFF2-40B4-BE49-F238E27FC236}">
                <a16:creationId xmlns:a16="http://schemas.microsoft.com/office/drawing/2014/main" id="{ECF8322F-4058-42BD-8372-870EDD928B47}"/>
              </a:ext>
            </a:extLst>
          </p:cNvPr>
          <p:cNvSpPr>
            <a:spLocks noGrp="1"/>
          </p:cNvSpPr>
          <p:nvPr>
            <p:ph idx="14"/>
          </p:nvPr>
        </p:nvSpPr>
        <p:spPr>
          <a:xfrm>
            <a:off x="527048" y="4421920"/>
            <a:ext cx="11137904" cy="597023"/>
          </a:xfrm>
          <a:prstGeom prst="rect">
            <a:avLst/>
          </a:prstGeom>
        </p:spPr>
        <p:txBody>
          <a:bodyPr/>
          <a:lstStyle>
            <a:lvl1pPr marL="0" indent="0" algn="ctr">
              <a:buNone/>
              <a:defRPr sz="2300" b="1">
                <a:solidFill>
                  <a:srgbClr val="102762"/>
                </a:solidFill>
                <a:latin typeface="Arial" panose="020B0604020202020204" pitchFamily="34" charset="0"/>
                <a:cs typeface="Arial" panose="020B0604020202020204" pitchFamily="34" charset="0"/>
              </a:defRPr>
            </a:lvl1pPr>
            <a:lvl2pPr>
              <a:defRPr b="1">
                <a:solidFill>
                  <a:srgbClr val="213D53"/>
                </a:solidFill>
                <a:latin typeface="Helvetica" pitchFamily="2" charset="0"/>
              </a:defRPr>
            </a:lvl2pPr>
            <a:lvl3pPr>
              <a:defRPr b="1">
                <a:solidFill>
                  <a:srgbClr val="213D53"/>
                </a:solidFill>
                <a:latin typeface="Helvetica" pitchFamily="2" charset="0"/>
              </a:defRPr>
            </a:lvl3pPr>
            <a:lvl4pPr>
              <a:defRPr b="1">
                <a:solidFill>
                  <a:srgbClr val="213D53"/>
                </a:solidFill>
                <a:latin typeface="Helvetica" pitchFamily="2" charset="0"/>
              </a:defRPr>
            </a:lvl4pPr>
            <a:lvl5pPr>
              <a:defRPr b="1">
                <a:solidFill>
                  <a:srgbClr val="213D53"/>
                </a:solidFill>
                <a:latin typeface="Helvetica" pitchFamily="2" charset="0"/>
              </a:defRPr>
            </a:lvl5pPr>
          </a:lstStyle>
          <a:p>
            <a:pPr lvl="0"/>
            <a:r>
              <a:rPr lang="en-US"/>
              <a:t>Click to edit Master text styles</a:t>
            </a:r>
          </a:p>
        </p:txBody>
      </p:sp>
      <p:sp>
        <p:nvSpPr>
          <p:cNvPr id="25" name="Content Placeholder 2">
            <a:extLst>
              <a:ext uri="{FF2B5EF4-FFF2-40B4-BE49-F238E27FC236}">
                <a16:creationId xmlns:a16="http://schemas.microsoft.com/office/drawing/2014/main" id="{B9C32F78-ACB0-4EED-B33C-77AC317617AC}"/>
              </a:ext>
            </a:extLst>
          </p:cNvPr>
          <p:cNvSpPr>
            <a:spLocks noGrp="1"/>
          </p:cNvSpPr>
          <p:nvPr>
            <p:ph idx="15" hasCustomPrompt="1"/>
          </p:nvPr>
        </p:nvSpPr>
        <p:spPr>
          <a:xfrm>
            <a:off x="527048" y="3130488"/>
            <a:ext cx="11137904" cy="597023"/>
          </a:xfrm>
          <a:prstGeom prst="rect">
            <a:avLst/>
          </a:prstGeom>
        </p:spPr>
        <p:txBody>
          <a:bodyPr/>
          <a:lstStyle>
            <a:lvl1pPr marL="0" indent="0" algn="ctr">
              <a:buNone/>
              <a:defRPr sz="4000" b="1">
                <a:solidFill>
                  <a:schemeClr val="accent6"/>
                </a:solidFill>
                <a:latin typeface="Arial" panose="020B0604020202020204" pitchFamily="34" charset="0"/>
                <a:cs typeface="Arial" panose="020B0604020202020204" pitchFamily="34" charset="0"/>
              </a:defRPr>
            </a:lvl1pPr>
            <a:lvl2pPr>
              <a:defRPr b="1">
                <a:solidFill>
                  <a:srgbClr val="213D53"/>
                </a:solidFill>
                <a:latin typeface="Helvetica" pitchFamily="2" charset="0"/>
              </a:defRPr>
            </a:lvl2pPr>
            <a:lvl3pPr>
              <a:defRPr b="1">
                <a:solidFill>
                  <a:srgbClr val="213D53"/>
                </a:solidFill>
                <a:latin typeface="Helvetica" pitchFamily="2" charset="0"/>
              </a:defRPr>
            </a:lvl3pPr>
            <a:lvl4pPr>
              <a:defRPr b="1">
                <a:solidFill>
                  <a:srgbClr val="213D53"/>
                </a:solidFill>
                <a:latin typeface="Helvetica" pitchFamily="2" charset="0"/>
              </a:defRPr>
            </a:lvl4pPr>
            <a:lvl5pPr>
              <a:defRPr b="1">
                <a:solidFill>
                  <a:srgbClr val="213D53"/>
                </a:solidFill>
                <a:latin typeface="Helvetica" pitchFamily="2" charset="0"/>
              </a:defRPr>
            </a:lvl5pPr>
          </a:lstStyle>
          <a:p>
            <a:pPr lvl="0"/>
            <a:r>
              <a:rPr lang="en-US"/>
              <a:t>Click to edit title</a:t>
            </a:r>
          </a:p>
        </p:txBody>
      </p:sp>
    </p:spTree>
    <p:extLst>
      <p:ext uri="{BB962C8B-B14F-4D97-AF65-F5344CB8AC3E}">
        <p14:creationId xmlns:p14="http://schemas.microsoft.com/office/powerpoint/2010/main" val="2120395958"/>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ver slid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F96C01-9B94-FD40-ADA4-95EB9454906D}"/>
              </a:ext>
            </a:extLst>
          </p:cNvPr>
          <p:cNvPicPr>
            <a:picLocks noChangeAspect="1"/>
          </p:cNvPicPr>
          <p:nvPr/>
        </p:nvPicPr>
        <p:blipFill rotWithShape="1">
          <a:blip r:embed="rId2"/>
          <a:srcRect t="7330" b="4569"/>
          <a:stretch/>
        </p:blipFill>
        <p:spPr>
          <a:xfrm>
            <a:off x="2" y="1493730"/>
            <a:ext cx="12191999" cy="5364270"/>
          </a:xfrm>
          <a:prstGeom prst="rect">
            <a:avLst/>
          </a:prstGeom>
        </p:spPr>
      </p:pic>
      <p:sp>
        <p:nvSpPr>
          <p:cNvPr id="10" name="Rectangle 9">
            <a:extLst>
              <a:ext uri="{FF2B5EF4-FFF2-40B4-BE49-F238E27FC236}">
                <a16:creationId xmlns:a16="http://schemas.microsoft.com/office/drawing/2014/main" id="{A11CD984-DE59-9542-A880-340773189731}"/>
              </a:ext>
            </a:extLst>
          </p:cNvPr>
          <p:cNvSpPr/>
          <p:nvPr/>
        </p:nvSpPr>
        <p:spPr>
          <a:xfrm>
            <a:off x="527048" y="2493480"/>
            <a:ext cx="11137904" cy="2533462"/>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Title 1">
            <a:extLst>
              <a:ext uri="{FF2B5EF4-FFF2-40B4-BE49-F238E27FC236}">
                <a16:creationId xmlns:a16="http://schemas.microsoft.com/office/drawing/2014/main" id="{0BF58E60-4EF7-A645-A461-3CB6405E5CE9}"/>
              </a:ext>
            </a:extLst>
          </p:cNvPr>
          <p:cNvSpPr>
            <a:spLocks noGrp="1"/>
          </p:cNvSpPr>
          <p:nvPr>
            <p:ph type="title"/>
          </p:nvPr>
        </p:nvSpPr>
        <p:spPr>
          <a:xfrm>
            <a:off x="527048" y="2766219"/>
            <a:ext cx="11137904" cy="1325563"/>
          </a:xfrm>
          <a:prstGeom prst="rect">
            <a:avLst/>
          </a:prstGeom>
        </p:spPr>
        <p:txBody>
          <a:bodyPr/>
          <a:lstStyle>
            <a:lvl1pPr algn="ctr">
              <a:defRPr sz="3700" b="1">
                <a:solidFill>
                  <a:srgbClr val="CE3173"/>
                </a:solidFill>
                <a:latin typeface="Arial" panose="020B0604020202020204" pitchFamily="34" charset="0"/>
                <a:cs typeface="Arial" panose="020B0604020202020204" pitchFamily="34" charset="0"/>
              </a:defRPr>
            </a:lvl1pPr>
          </a:lstStyle>
          <a:p>
            <a:r>
              <a:rPr lang="en-US"/>
              <a:t>Click to edit Master title style</a:t>
            </a:r>
          </a:p>
        </p:txBody>
      </p:sp>
      <p:sp>
        <p:nvSpPr>
          <p:cNvPr id="22" name="Content Placeholder 2">
            <a:extLst>
              <a:ext uri="{FF2B5EF4-FFF2-40B4-BE49-F238E27FC236}">
                <a16:creationId xmlns:a16="http://schemas.microsoft.com/office/drawing/2014/main" id="{8AD20248-8DF3-8746-9219-82B33524727C}"/>
              </a:ext>
            </a:extLst>
          </p:cNvPr>
          <p:cNvSpPr>
            <a:spLocks noGrp="1"/>
          </p:cNvSpPr>
          <p:nvPr>
            <p:ph idx="13"/>
          </p:nvPr>
        </p:nvSpPr>
        <p:spPr>
          <a:xfrm>
            <a:off x="527048" y="4429920"/>
            <a:ext cx="11137904" cy="597023"/>
          </a:xfrm>
          <a:prstGeom prst="rect">
            <a:avLst/>
          </a:prstGeom>
        </p:spPr>
        <p:txBody>
          <a:bodyPr/>
          <a:lstStyle>
            <a:lvl1pPr marL="0" indent="0" algn="ctr">
              <a:buNone/>
              <a:defRPr sz="2300" b="1">
                <a:solidFill>
                  <a:srgbClr val="102762"/>
                </a:solidFill>
                <a:latin typeface="Arial" panose="020B0604020202020204" pitchFamily="34" charset="0"/>
                <a:cs typeface="Arial" panose="020B0604020202020204" pitchFamily="34" charset="0"/>
              </a:defRPr>
            </a:lvl1pPr>
            <a:lvl2pPr>
              <a:defRPr b="1">
                <a:solidFill>
                  <a:srgbClr val="213D53"/>
                </a:solidFill>
                <a:latin typeface="Helvetica" pitchFamily="2" charset="0"/>
              </a:defRPr>
            </a:lvl2pPr>
            <a:lvl3pPr>
              <a:defRPr b="1">
                <a:solidFill>
                  <a:srgbClr val="213D53"/>
                </a:solidFill>
                <a:latin typeface="Helvetica" pitchFamily="2" charset="0"/>
              </a:defRPr>
            </a:lvl3pPr>
            <a:lvl4pPr>
              <a:defRPr b="1">
                <a:solidFill>
                  <a:srgbClr val="213D53"/>
                </a:solidFill>
                <a:latin typeface="Helvetica" pitchFamily="2" charset="0"/>
              </a:defRPr>
            </a:lvl4pPr>
            <a:lvl5pPr>
              <a:defRPr b="1">
                <a:solidFill>
                  <a:srgbClr val="213D53"/>
                </a:solidFill>
                <a:latin typeface="Helvetica" pitchFamily="2" charset="0"/>
              </a:defRPr>
            </a:lvl5pPr>
          </a:lstStyle>
          <a:p>
            <a:pPr lvl="0"/>
            <a:r>
              <a:rPr lang="en-US"/>
              <a:t>Click to edit Master text styles</a:t>
            </a:r>
          </a:p>
        </p:txBody>
      </p:sp>
      <p:sp>
        <p:nvSpPr>
          <p:cNvPr id="11" name="Rectangle 10">
            <a:extLst>
              <a:ext uri="{FF2B5EF4-FFF2-40B4-BE49-F238E27FC236}">
                <a16:creationId xmlns:a16="http://schemas.microsoft.com/office/drawing/2014/main" id="{22612380-43C0-AF44-A8CA-CDA47E61E617}"/>
              </a:ext>
            </a:extLst>
          </p:cNvPr>
          <p:cNvSpPr/>
          <p:nvPr/>
        </p:nvSpPr>
        <p:spPr>
          <a:xfrm>
            <a:off x="527047" y="5156876"/>
            <a:ext cx="11137904" cy="365125"/>
          </a:xfrm>
          <a:prstGeom prst="rect">
            <a:avLst/>
          </a:prstGeom>
          <a:solidFill>
            <a:srgbClr val="CE31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Box 11">
            <a:extLst>
              <a:ext uri="{FF2B5EF4-FFF2-40B4-BE49-F238E27FC236}">
                <a16:creationId xmlns:a16="http://schemas.microsoft.com/office/drawing/2014/main" id="{D5089075-FC6C-AD45-81F4-C661D03FEE82}"/>
              </a:ext>
            </a:extLst>
          </p:cNvPr>
          <p:cNvSpPr txBox="1"/>
          <p:nvPr/>
        </p:nvSpPr>
        <p:spPr>
          <a:xfrm>
            <a:off x="527047" y="5201198"/>
            <a:ext cx="11137904" cy="292388"/>
          </a:xfrm>
          <a:prstGeom prst="rect">
            <a:avLst/>
          </a:prstGeom>
          <a:noFill/>
        </p:spPr>
        <p:txBody>
          <a:bodyPr wrap="square" rtlCol="0">
            <a:spAutoFit/>
          </a:bodyPr>
          <a:lstStyle/>
          <a:p>
            <a:pPr algn="ctr"/>
            <a:r>
              <a:rPr lang="en-US" sz="1300" b="1" i="0">
                <a:solidFill>
                  <a:schemeClr val="bg1"/>
                </a:solidFill>
                <a:latin typeface="Arial" panose="020B0604020202020204" pitchFamily="34" charset="0"/>
                <a:cs typeface="Arial" panose="020B0604020202020204" pitchFamily="34" charset="0"/>
              </a:rPr>
              <a:t>Developing and supporting positive </a:t>
            </a:r>
            <a:r>
              <a:rPr lang="en-US" sz="1300" b="1" i="0" err="1">
                <a:solidFill>
                  <a:schemeClr val="bg1"/>
                </a:solidFill>
                <a:latin typeface="Arial" panose="020B0604020202020204" pitchFamily="34" charset="0"/>
                <a:cs typeface="Arial" panose="020B0604020202020204" pitchFamily="34" charset="0"/>
              </a:rPr>
              <a:t>behaviours</a:t>
            </a:r>
            <a:r>
              <a:rPr lang="en-US" sz="1300" b="1" i="0">
                <a:solidFill>
                  <a:schemeClr val="bg1"/>
                </a:solidFill>
                <a:latin typeface="Arial" panose="020B0604020202020204" pitchFamily="34" charset="0"/>
                <a:cs typeface="Arial" panose="020B0604020202020204" pitchFamily="34" charset="0"/>
              </a:rPr>
              <a:t> with transformative training</a:t>
            </a:r>
          </a:p>
        </p:txBody>
      </p:sp>
      <p:pic>
        <p:nvPicPr>
          <p:cNvPr id="13" name="Picture 12">
            <a:extLst>
              <a:ext uri="{FF2B5EF4-FFF2-40B4-BE49-F238E27FC236}">
                <a16:creationId xmlns:a16="http://schemas.microsoft.com/office/drawing/2014/main" id="{C3974792-B2D3-4816-80B2-A41CCE595EF4}"/>
              </a:ext>
            </a:extLst>
          </p:cNvPr>
          <p:cNvPicPr>
            <a:picLocks noChangeAspect="1"/>
          </p:cNvPicPr>
          <p:nvPr userDrawn="1"/>
        </p:nvPicPr>
        <p:blipFill rotWithShape="1">
          <a:blip r:embed="rId2"/>
          <a:srcRect t="13943" b="18852"/>
          <a:stretch/>
        </p:blipFill>
        <p:spPr>
          <a:xfrm>
            <a:off x="2" y="1397137"/>
            <a:ext cx="12191997" cy="5460863"/>
          </a:xfrm>
          <a:prstGeom prst="rect">
            <a:avLst/>
          </a:prstGeom>
        </p:spPr>
      </p:pic>
      <p:sp>
        <p:nvSpPr>
          <p:cNvPr id="14" name="Rectangle 13">
            <a:extLst>
              <a:ext uri="{FF2B5EF4-FFF2-40B4-BE49-F238E27FC236}">
                <a16:creationId xmlns:a16="http://schemas.microsoft.com/office/drawing/2014/main" id="{B793680A-0837-419A-9278-621293F3A999}"/>
              </a:ext>
            </a:extLst>
          </p:cNvPr>
          <p:cNvSpPr/>
          <p:nvPr userDrawn="1"/>
        </p:nvSpPr>
        <p:spPr>
          <a:xfrm>
            <a:off x="527048" y="2493480"/>
            <a:ext cx="11137904" cy="2533462"/>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pic>
        <p:nvPicPr>
          <p:cNvPr id="15" name="Picture 14">
            <a:extLst>
              <a:ext uri="{FF2B5EF4-FFF2-40B4-BE49-F238E27FC236}">
                <a16:creationId xmlns:a16="http://schemas.microsoft.com/office/drawing/2014/main" id="{8D6C674A-453D-4713-AACC-F4E7D71418DF}"/>
              </a:ext>
            </a:extLst>
          </p:cNvPr>
          <p:cNvPicPr>
            <a:picLocks noChangeAspect="1"/>
          </p:cNvPicPr>
          <p:nvPr userDrawn="1"/>
        </p:nvPicPr>
        <p:blipFill>
          <a:blip r:embed="rId3"/>
          <a:stretch>
            <a:fillRect/>
          </a:stretch>
        </p:blipFill>
        <p:spPr>
          <a:xfrm>
            <a:off x="10847659" y="264198"/>
            <a:ext cx="977362" cy="977362"/>
          </a:xfrm>
          <a:prstGeom prst="rect">
            <a:avLst/>
          </a:prstGeom>
        </p:spPr>
      </p:pic>
      <p:grpSp>
        <p:nvGrpSpPr>
          <p:cNvPr id="16" name="Group 15">
            <a:extLst>
              <a:ext uri="{FF2B5EF4-FFF2-40B4-BE49-F238E27FC236}">
                <a16:creationId xmlns:a16="http://schemas.microsoft.com/office/drawing/2014/main" id="{D12BB1D3-DC73-4E7B-B219-B52A46D9AD31}"/>
              </a:ext>
            </a:extLst>
          </p:cNvPr>
          <p:cNvGrpSpPr/>
          <p:nvPr userDrawn="1"/>
        </p:nvGrpSpPr>
        <p:grpSpPr>
          <a:xfrm>
            <a:off x="527047" y="5156877"/>
            <a:ext cx="11137904" cy="469007"/>
            <a:chOff x="527047" y="5156877"/>
            <a:chExt cx="11137904" cy="469007"/>
          </a:xfrm>
        </p:grpSpPr>
        <p:sp>
          <p:nvSpPr>
            <p:cNvPr id="17" name="Rectangle 16">
              <a:extLst>
                <a:ext uri="{FF2B5EF4-FFF2-40B4-BE49-F238E27FC236}">
                  <a16:creationId xmlns:a16="http://schemas.microsoft.com/office/drawing/2014/main" id="{13C3BA2D-0A8D-4FF8-A49D-3D973ED525E2}"/>
                </a:ext>
              </a:extLst>
            </p:cNvPr>
            <p:cNvSpPr/>
            <p:nvPr userDrawn="1"/>
          </p:nvSpPr>
          <p:spPr>
            <a:xfrm>
              <a:off x="527047" y="5156877"/>
              <a:ext cx="11137904" cy="469007"/>
            </a:xfrm>
            <a:prstGeom prst="rect">
              <a:avLst/>
            </a:prstGeom>
            <a:solidFill>
              <a:srgbClr val="CE31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18" name="TextBox 17">
              <a:extLst>
                <a:ext uri="{FF2B5EF4-FFF2-40B4-BE49-F238E27FC236}">
                  <a16:creationId xmlns:a16="http://schemas.microsoft.com/office/drawing/2014/main" id="{0700F3D8-1931-44E7-B144-6D2FE29DA28A}"/>
                </a:ext>
              </a:extLst>
            </p:cNvPr>
            <p:cNvSpPr txBox="1"/>
            <p:nvPr userDrawn="1"/>
          </p:nvSpPr>
          <p:spPr>
            <a:xfrm>
              <a:off x="527047" y="5213230"/>
              <a:ext cx="11137904" cy="369332"/>
            </a:xfrm>
            <a:prstGeom prst="rect">
              <a:avLst/>
            </a:prstGeom>
            <a:noFill/>
          </p:spPr>
          <p:txBody>
            <a:bodyPr wrap="square" rtlCol="0">
              <a:spAutoFit/>
            </a:bodyPr>
            <a:lstStyle/>
            <a:p>
              <a:pPr algn="ctr"/>
              <a:r>
                <a:rPr lang="en-US" sz="1800" b="1" i="0">
                  <a:solidFill>
                    <a:schemeClr val="bg1"/>
                  </a:solidFill>
                  <a:latin typeface="Arial" panose="020B0604020202020204" pitchFamily="34" charset="0"/>
                </a:rPr>
                <a:t>Developing and supporting positive </a:t>
              </a:r>
              <a:r>
                <a:rPr lang="en-US" sz="1800" b="1" i="0" err="1">
                  <a:solidFill>
                    <a:schemeClr val="bg1"/>
                  </a:solidFill>
                  <a:latin typeface="Arial" panose="020B0604020202020204" pitchFamily="34" charset="0"/>
                </a:rPr>
                <a:t>behaviours</a:t>
              </a:r>
              <a:r>
                <a:rPr lang="en-US" sz="1800" b="1" i="0">
                  <a:solidFill>
                    <a:schemeClr val="bg1"/>
                  </a:solidFill>
                  <a:latin typeface="Arial" panose="020B0604020202020204" pitchFamily="34" charset="0"/>
                </a:rPr>
                <a:t> with transformative training</a:t>
              </a:r>
            </a:p>
          </p:txBody>
        </p:sp>
      </p:grpSp>
      <p:sp>
        <p:nvSpPr>
          <p:cNvPr id="20" name="Content Placeholder 2">
            <a:extLst>
              <a:ext uri="{FF2B5EF4-FFF2-40B4-BE49-F238E27FC236}">
                <a16:creationId xmlns:a16="http://schemas.microsoft.com/office/drawing/2014/main" id="{EB9ED2C2-5FEA-4B80-8E9E-7679B97606F4}"/>
              </a:ext>
            </a:extLst>
          </p:cNvPr>
          <p:cNvSpPr>
            <a:spLocks noGrp="1"/>
          </p:cNvSpPr>
          <p:nvPr>
            <p:ph idx="14"/>
          </p:nvPr>
        </p:nvSpPr>
        <p:spPr>
          <a:xfrm>
            <a:off x="527048" y="4421920"/>
            <a:ext cx="11137904" cy="597023"/>
          </a:xfrm>
          <a:prstGeom prst="rect">
            <a:avLst/>
          </a:prstGeom>
        </p:spPr>
        <p:txBody>
          <a:bodyPr/>
          <a:lstStyle>
            <a:lvl1pPr marL="0" indent="0" algn="ctr">
              <a:buNone/>
              <a:defRPr sz="2300" b="1">
                <a:solidFill>
                  <a:srgbClr val="102762"/>
                </a:solidFill>
                <a:latin typeface="Arial" panose="020B0604020202020204" pitchFamily="34" charset="0"/>
                <a:cs typeface="Arial" panose="020B0604020202020204" pitchFamily="34" charset="0"/>
              </a:defRPr>
            </a:lvl1pPr>
            <a:lvl2pPr>
              <a:defRPr b="1">
                <a:solidFill>
                  <a:srgbClr val="213D53"/>
                </a:solidFill>
                <a:latin typeface="Helvetica" pitchFamily="2" charset="0"/>
              </a:defRPr>
            </a:lvl2pPr>
            <a:lvl3pPr>
              <a:defRPr b="1">
                <a:solidFill>
                  <a:srgbClr val="213D53"/>
                </a:solidFill>
                <a:latin typeface="Helvetica" pitchFamily="2" charset="0"/>
              </a:defRPr>
            </a:lvl3pPr>
            <a:lvl4pPr>
              <a:defRPr b="1">
                <a:solidFill>
                  <a:srgbClr val="213D53"/>
                </a:solidFill>
                <a:latin typeface="Helvetica" pitchFamily="2" charset="0"/>
              </a:defRPr>
            </a:lvl4pPr>
            <a:lvl5pPr>
              <a:defRPr b="1">
                <a:solidFill>
                  <a:srgbClr val="213D53"/>
                </a:solidFill>
                <a:latin typeface="Helvetica" pitchFamily="2" charset="0"/>
              </a:defRPr>
            </a:lvl5pPr>
          </a:lstStyle>
          <a:p>
            <a:pPr lvl="0"/>
            <a:r>
              <a:rPr lang="en-US"/>
              <a:t>Click to edit Master text styles</a:t>
            </a:r>
          </a:p>
        </p:txBody>
      </p:sp>
      <p:sp>
        <p:nvSpPr>
          <p:cNvPr id="23" name="Content Placeholder 2">
            <a:extLst>
              <a:ext uri="{FF2B5EF4-FFF2-40B4-BE49-F238E27FC236}">
                <a16:creationId xmlns:a16="http://schemas.microsoft.com/office/drawing/2014/main" id="{383A19CD-B202-4FFA-B5B5-77D500D3F02F}"/>
              </a:ext>
            </a:extLst>
          </p:cNvPr>
          <p:cNvSpPr>
            <a:spLocks noGrp="1"/>
          </p:cNvSpPr>
          <p:nvPr>
            <p:ph idx="15" hasCustomPrompt="1"/>
          </p:nvPr>
        </p:nvSpPr>
        <p:spPr>
          <a:xfrm>
            <a:off x="527048" y="3130488"/>
            <a:ext cx="11137904" cy="597023"/>
          </a:xfrm>
          <a:prstGeom prst="rect">
            <a:avLst/>
          </a:prstGeom>
        </p:spPr>
        <p:txBody>
          <a:bodyPr/>
          <a:lstStyle>
            <a:lvl1pPr marL="0" indent="0" algn="ctr">
              <a:buNone/>
              <a:defRPr sz="4000" b="1">
                <a:solidFill>
                  <a:schemeClr val="accent2"/>
                </a:solidFill>
                <a:latin typeface="Arial" panose="020B0604020202020204" pitchFamily="34" charset="0"/>
                <a:cs typeface="Arial" panose="020B0604020202020204" pitchFamily="34" charset="0"/>
              </a:defRPr>
            </a:lvl1pPr>
            <a:lvl2pPr>
              <a:defRPr b="1">
                <a:solidFill>
                  <a:srgbClr val="213D53"/>
                </a:solidFill>
                <a:latin typeface="Helvetica" pitchFamily="2" charset="0"/>
              </a:defRPr>
            </a:lvl2pPr>
            <a:lvl3pPr>
              <a:defRPr b="1">
                <a:solidFill>
                  <a:srgbClr val="213D53"/>
                </a:solidFill>
                <a:latin typeface="Helvetica" pitchFamily="2" charset="0"/>
              </a:defRPr>
            </a:lvl3pPr>
            <a:lvl4pPr>
              <a:defRPr b="1">
                <a:solidFill>
                  <a:srgbClr val="213D53"/>
                </a:solidFill>
                <a:latin typeface="Helvetica" pitchFamily="2" charset="0"/>
              </a:defRPr>
            </a:lvl4pPr>
            <a:lvl5pPr>
              <a:defRPr b="1">
                <a:solidFill>
                  <a:srgbClr val="213D53"/>
                </a:solidFill>
                <a:latin typeface="Helvetica" pitchFamily="2" charset="0"/>
              </a:defRPr>
            </a:lvl5pPr>
          </a:lstStyle>
          <a:p>
            <a:pPr lvl="0"/>
            <a:r>
              <a:rPr lang="en-US"/>
              <a:t>Click to edit title</a:t>
            </a:r>
          </a:p>
        </p:txBody>
      </p:sp>
    </p:spTree>
    <p:extLst>
      <p:ext uri="{BB962C8B-B14F-4D97-AF65-F5344CB8AC3E}">
        <p14:creationId xmlns:p14="http://schemas.microsoft.com/office/powerpoint/2010/main" val="2554512662"/>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161100"/>
            <a:ext cx="10515600" cy="2852737"/>
          </a:xfrm>
          <a:prstGeom prst="rect">
            <a:avLst/>
          </a:prstGeom>
        </p:spPr>
        <p:txBody>
          <a:bodyPr anchor="b">
            <a:normAutofit/>
          </a:bodyPr>
          <a:lstStyle>
            <a:lvl1pPr algn="ctr">
              <a:defRPr sz="2000">
                <a:solidFill>
                  <a:schemeClr val="tx1"/>
                </a:solidFill>
              </a:defRPr>
            </a:lvl1pPr>
          </a:lstStyle>
          <a:p>
            <a:r>
              <a:rPr lang="en-GB"/>
              <a:t>Click to edit Master title style</a:t>
            </a:r>
            <a:endParaRPr lang="en-US"/>
          </a:p>
        </p:txBody>
      </p:sp>
      <p:sp>
        <p:nvSpPr>
          <p:cNvPr id="3" name="Text Placeholder 2"/>
          <p:cNvSpPr>
            <a:spLocks noGrp="1"/>
          </p:cNvSpPr>
          <p:nvPr>
            <p:ph type="body" idx="1"/>
          </p:nvPr>
        </p:nvSpPr>
        <p:spPr>
          <a:xfrm>
            <a:off x="1562710" y="4589465"/>
            <a:ext cx="9053884" cy="1500187"/>
          </a:xfrm>
        </p:spPr>
        <p:txBody>
          <a:bodyPr>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D39FFF-766F-4F4D-8596-A3F58735DA36}" type="slidenum">
              <a:rPr lang="en-US" smtClean="0"/>
              <a:t>‹#›</a:t>
            </a:fld>
            <a:endParaRPr lang="en-US"/>
          </a:p>
        </p:txBody>
      </p:sp>
      <p:sp>
        <p:nvSpPr>
          <p:cNvPr id="8" name="Title 1">
            <a:extLst>
              <a:ext uri="{FF2B5EF4-FFF2-40B4-BE49-F238E27FC236}">
                <a16:creationId xmlns:a16="http://schemas.microsoft.com/office/drawing/2014/main" id="{F67288F4-AACA-D745-A566-750F19CBA851}"/>
              </a:ext>
            </a:extLst>
          </p:cNvPr>
          <p:cNvSpPr txBox="1">
            <a:spLocks/>
          </p:cNvSpPr>
          <p:nvPr userDrawn="1"/>
        </p:nvSpPr>
        <p:spPr>
          <a:xfrm>
            <a:off x="400879" y="258417"/>
            <a:ext cx="10515600" cy="5178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0" i="0" kern="1200">
                <a:solidFill>
                  <a:srgbClr val="263366"/>
                </a:solidFill>
                <a:latin typeface="Rubik Light" pitchFamily="2" charset="-79"/>
                <a:ea typeface="+mj-ea"/>
                <a:cs typeface="Rubik Light" pitchFamily="2" charset="-79"/>
              </a:defRPr>
            </a:lvl1pPr>
          </a:lstStyle>
          <a:p>
            <a:r>
              <a:rPr lang="en-GB" sz="3000"/>
              <a:t>Click to edit Master title style</a:t>
            </a:r>
            <a:endParaRPr lang="en-US" sz="3000"/>
          </a:p>
        </p:txBody>
      </p:sp>
      <p:sp>
        <p:nvSpPr>
          <p:cNvPr id="9" name="Title 1">
            <a:extLst>
              <a:ext uri="{FF2B5EF4-FFF2-40B4-BE49-F238E27FC236}">
                <a16:creationId xmlns:a16="http://schemas.microsoft.com/office/drawing/2014/main" id="{D65EDEF9-62A2-984C-B9A9-0D1183F72E2F}"/>
              </a:ext>
            </a:extLst>
          </p:cNvPr>
          <p:cNvSpPr txBox="1">
            <a:spLocks/>
          </p:cNvSpPr>
          <p:nvPr userDrawn="1"/>
        </p:nvSpPr>
        <p:spPr>
          <a:xfrm>
            <a:off x="1035051" y="1313500"/>
            <a:ext cx="10515600" cy="285273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2000" b="0" i="0" kern="1200">
                <a:solidFill>
                  <a:schemeClr val="tx1"/>
                </a:solidFill>
                <a:latin typeface="Rubik Light" pitchFamily="2" charset="-79"/>
                <a:ea typeface="+mj-ea"/>
                <a:cs typeface="Rubik Light" pitchFamily="2" charset="-79"/>
              </a:defRPr>
            </a:lvl1pPr>
          </a:lstStyle>
          <a:p>
            <a:r>
              <a:rPr lang="en-GB" sz="2000"/>
              <a:t>Click to edit Master title style</a:t>
            </a:r>
            <a:endParaRPr lang="en-US" sz="2000"/>
          </a:p>
        </p:txBody>
      </p:sp>
      <p:sp>
        <p:nvSpPr>
          <p:cNvPr id="10" name="Text Placeholder 2">
            <a:extLst>
              <a:ext uri="{FF2B5EF4-FFF2-40B4-BE49-F238E27FC236}">
                <a16:creationId xmlns:a16="http://schemas.microsoft.com/office/drawing/2014/main" id="{F20A813B-D6A9-1641-873C-F2C4E6F3D0B2}"/>
              </a:ext>
            </a:extLst>
          </p:cNvPr>
          <p:cNvSpPr>
            <a:spLocks noGrp="1"/>
          </p:cNvSpPr>
          <p:nvPr>
            <p:ph type="body" idx="13"/>
          </p:nvPr>
        </p:nvSpPr>
        <p:spPr>
          <a:xfrm>
            <a:off x="1765910" y="4741865"/>
            <a:ext cx="9053884" cy="1500187"/>
          </a:xfrm>
        </p:spPr>
        <p:txBody>
          <a:bodyPr>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639972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80393" y="258417"/>
            <a:ext cx="10515600" cy="517872"/>
          </a:xfrm>
          <a:prstGeom prst="rect">
            <a:avLst/>
          </a:prstGeom>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lvl1pPr>
              <a:buClr>
                <a:srgbClr val="B1C118"/>
              </a:buClr>
              <a:defRPr/>
            </a:lvl1pPr>
            <a:lvl2pPr>
              <a:buClr>
                <a:srgbClr val="B1C118"/>
              </a:buClr>
              <a:defRPr/>
            </a:lvl2pPr>
            <a:lvl3pPr>
              <a:buClr>
                <a:srgbClr val="B1C118"/>
              </a:buClr>
              <a:defRPr/>
            </a:lvl3pPr>
            <a:lvl4pPr>
              <a:buClr>
                <a:srgbClr val="B1C118"/>
              </a:buClr>
              <a:defRPr/>
            </a:lvl4pPr>
            <a:lvl5pPr>
              <a:buClr>
                <a:srgbClr val="B1C118"/>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lvl1pPr>
              <a:buClr>
                <a:srgbClr val="B1C118"/>
              </a:buClr>
              <a:defRPr/>
            </a:lvl1pPr>
            <a:lvl2pPr>
              <a:buClr>
                <a:srgbClr val="B1C118"/>
              </a:buClr>
              <a:defRPr/>
            </a:lvl2pPr>
            <a:lvl3pPr>
              <a:buClr>
                <a:srgbClr val="B1C118"/>
              </a:buClr>
              <a:defRPr/>
            </a:lvl3pPr>
            <a:lvl4pPr>
              <a:buClr>
                <a:srgbClr val="B1C118"/>
              </a:buClr>
              <a:defRPr/>
            </a:lvl4pPr>
            <a:lvl5pPr>
              <a:buClr>
                <a:srgbClr val="B1C118"/>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D39FFF-766F-4F4D-8596-A3F58735DA36}" type="slidenum">
              <a:rPr lang="en-US" smtClean="0"/>
              <a:t>‹#›</a:t>
            </a:fld>
            <a:endParaRPr lang="en-US"/>
          </a:p>
        </p:txBody>
      </p:sp>
    </p:spTree>
    <p:extLst>
      <p:ext uri="{BB962C8B-B14F-4D97-AF65-F5344CB8AC3E}">
        <p14:creationId xmlns:p14="http://schemas.microsoft.com/office/powerpoint/2010/main" val="3287198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GB"/>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a:xfrm>
            <a:off x="838200" y="6356352"/>
            <a:ext cx="2743200" cy="365125"/>
          </a:xfrm>
          <a:prstGeom prst="rect">
            <a:avLst/>
          </a:prstGeom>
        </p:spPr>
        <p:txBody>
          <a:bodyPr/>
          <a:lstStyle/>
          <a:p>
            <a:fld id="{12037BB4-27E7-AD46-BBD9-2B389711F2B8}" type="datetimeFigureOut">
              <a:rPr lang="en-US" smtClean="0"/>
              <a:t>2/20/2023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D39FFF-766F-4F4D-8596-A3F58735DA36}" type="slidenum">
              <a:rPr lang="en-US" smtClean="0"/>
              <a:t>‹#›</a:t>
            </a:fld>
            <a:endParaRPr lang="en-US"/>
          </a:p>
        </p:txBody>
      </p:sp>
    </p:spTree>
    <p:extLst>
      <p:ext uri="{BB962C8B-B14F-4D97-AF65-F5344CB8AC3E}">
        <p14:creationId xmlns:p14="http://schemas.microsoft.com/office/powerpoint/2010/main" val="3231486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80393" y="258417"/>
            <a:ext cx="10515600" cy="517872"/>
          </a:xfrm>
          <a:prstGeom prst="rect">
            <a:avLst/>
          </a:prstGeom>
        </p:spPr>
        <p:txBody>
          <a:bodyPr/>
          <a:lstStyle/>
          <a:p>
            <a:r>
              <a:rPr lang="en-GB"/>
              <a:t>Click to edit Master title style</a:t>
            </a:r>
            <a:endParaRPr lang="en-US"/>
          </a:p>
        </p:txBody>
      </p:sp>
      <p:sp>
        <p:nvSpPr>
          <p:cNvPr id="4" name="Footer Placeholder 3"/>
          <p:cNvSpPr>
            <a:spLocks noGrp="1"/>
          </p:cNvSpPr>
          <p:nvPr>
            <p:ph type="ftr" sz="quarter" idx="11"/>
          </p:nvPr>
        </p:nvSpPr>
        <p:spPr/>
        <p:txBody>
          <a:bodyPr/>
          <a:lstStyle>
            <a:lvl1pPr>
              <a:defRPr b="0" i="0">
                <a:latin typeface="Rubik Light" pitchFamily="2" charset="-79"/>
                <a:cs typeface="Rubik Light" pitchFamily="2" charset="-79"/>
              </a:defRPr>
            </a:lvl1pPr>
          </a:lstStyle>
          <a:p>
            <a:endParaRPr lang="en-US"/>
          </a:p>
        </p:txBody>
      </p:sp>
      <p:sp>
        <p:nvSpPr>
          <p:cNvPr id="5" name="Slide Number Placeholder 4"/>
          <p:cNvSpPr>
            <a:spLocks noGrp="1"/>
          </p:cNvSpPr>
          <p:nvPr>
            <p:ph type="sldNum" sz="quarter" idx="12"/>
          </p:nvPr>
        </p:nvSpPr>
        <p:spPr/>
        <p:txBody>
          <a:bodyPr/>
          <a:lstStyle>
            <a:lvl1pPr>
              <a:defRPr b="0" i="0">
                <a:latin typeface="Rubik Light" pitchFamily="2" charset="-79"/>
                <a:cs typeface="Rubik Light" pitchFamily="2" charset="-79"/>
              </a:defRPr>
            </a:lvl1pPr>
          </a:lstStyle>
          <a:p>
            <a:fld id="{7CD39FFF-766F-4F4D-8596-A3F58735DA36}" type="slidenum">
              <a:rPr lang="en-US" smtClean="0"/>
              <a:pPr/>
              <a:t>‹#›</a:t>
            </a:fld>
            <a:endParaRPr lang="en-US"/>
          </a:p>
        </p:txBody>
      </p:sp>
    </p:spTree>
    <p:extLst>
      <p:ext uri="{BB962C8B-B14F-4D97-AF65-F5344CB8AC3E}">
        <p14:creationId xmlns:p14="http://schemas.microsoft.com/office/powerpoint/2010/main" val="1715686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image" Target="../media/image8.emf"/><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image" Target="../media/image7.emf"/><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theme" Target="../theme/theme3.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80393" y="1409733"/>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Rubik Light" pitchFamily="2" charset="-79"/>
                <a:cs typeface="Rubik Light" pitchFamily="2" charset="-79"/>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Rubik Light" pitchFamily="2" charset="-79"/>
                <a:cs typeface="Rubik Light" pitchFamily="2" charset="-79"/>
              </a:defRPr>
            </a:lvl1pPr>
          </a:lstStyle>
          <a:p>
            <a:fld id="{48F63A3B-78C7-47BE-AE5E-E10140E04643}" type="slidenum">
              <a:rPr lang="en-US" smtClean="0"/>
              <a:pPr/>
              <a:t>‹#›</a:t>
            </a:fld>
            <a:endParaRPr lang="en-US"/>
          </a:p>
        </p:txBody>
      </p:sp>
      <p:cxnSp>
        <p:nvCxnSpPr>
          <p:cNvPr id="10" name="Straight Connector 9">
            <a:extLst>
              <a:ext uri="{FF2B5EF4-FFF2-40B4-BE49-F238E27FC236}">
                <a16:creationId xmlns:a16="http://schemas.microsoft.com/office/drawing/2014/main" id="{B8093ED0-A445-DD40-BF2B-3C43FB120D22}"/>
              </a:ext>
            </a:extLst>
          </p:cNvPr>
          <p:cNvCxnSpPr>
            <a:cxnSpLocks/>
          </p:cNvCxnSpPr>
          <p:nvPr userDrawn="1"/>
        </p:nvCxnSpPr>
        <p:spPr>
          <a:xfrm>
            <a:off x="0" y="786228"/>
            <a:ext cx="12192000" cy="0"/>
          </a:xfrm>
          <a:prstGeom prst="line">
            <a:avLst/>
          </a:prstGeom>
          <a:ln w="3492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B607365-78E4-E548-817F-B53305839D49}"/>
              </a:ext>
            </a:extLst>
          </p:cNvPr>
          <p:cNvCxnSpPr>
            <a:cxnSpLocks/>
          </p:cNvCxnSpPr>
          <p:nvPr userDrawn="1"/>
        </p:nvCxnSpPr>
        <p:spPr>
          <a:xfrm>
            <a:off x="0" y="6193115"/>
            <a:ext cx="12192000" cy="0"/>
          </a:xfrm>
          <a:prstGeom prst="line">
            <a:avLst/>
          </a:prstGeom>
          <a:ln w="34925">
            <a:solidFill>
              <a:srgbClr val="7030A0"/>
            </a:solidFill>
          </a:ln>
        </p:spPr>
        <p:style>
          <a:lnRef idx="1">
            <a:schemeClr val="accent1"/>
          </a:lnRef>
          <a:fillRef idx="0">
            <a:schemeClr val="accent1"/>
          </a:fillRef>
          <a:effectRef idx="0">
            <a:schemeClr val="accent1"/>
          </a:effectRef>
          <a:fontRef idx="minor">
            <a:schemeClr val="tx1"/>
          </a:fontRef>
        </p:style>
      </p:cxnSp>
      <p:sp>
        <p:nvSpPr>
          <p:cNvPr id="15" name="Title Placeholder 1">
            <a:extLst>
              <a:ext uri="{FF2B5EF4-FFF2-40B4-BE49-F238E27FC236}">
                <a16:creationId xmlns:a16="http://schemas.microsoft.com/office/drawing/2014/main" id="{512FC191-C7E2-7A42-8CA7-507E526CCC26}"/>
              </a:ext>
            </a:extLst>
          </p:cNvPr>
          <p:cNvSpPr>
            <a:spLocks noGrp="1"/>
          </p:cNvSpPr>
          <p:nvPr>
            <p:ph type="title"/>
          </p:nvPr>
        </p:nvSpPr>
        <p:spPr>
          <a:xfrm>
            <a:off x="480393" y="258417"/>
            <a:ext cx="10515600" cy="517872"/>
          </a:xfrm>
          <a:prstGeom prst="rect">
            <a:avLst/>
          </a:prstGeom>
        </p:spPr>
        <p:txBody>
          <a:bodyPr vert="horz" lIns="91440" tIns="45720" rIns="91440" bIns="45720" rtlCol="0" anchor="ctr">
            <a:normAutofit/>
          </a:bodyPr>
          <a:lstStyle/>
          <a:p>
            <a:r>
              <a:rPr lang="en-GB"/>
              <a:t>Click to edit Master title style</a:t>
            </a:r>
            <a:endParaRPr lang="en-US"/>
          </a:p>
        </p:txBody>
      </p:sp>
      <p:pic>
        <p:nvPicPr>
          <p:cNvPr id="4" name="Picture 3" descr="Text&#10;&#10;Description automatically generated with low confidence">
            <a:extLst>
              <a:ext uri="{FF2B5EF4-FFF2-40B4-BE49-F238E27FC236}">
                <a16:creationId xmlns:a16="http://schemas.microsoft.com/office/drawing/2014/main" id="{265FE27A-AA40-3A48-904D-DB174E31F1C2}"/>
              </a:ext>
            </a:extLst>
          </p:cNvPr>
          <p:cNvPicPr>
            <a:picLocks noChangeAspect="1"/>
          </p:cNvPicPr>
          <p:nvPr userDrawn="1"/>
        </p:nvPicPr>
        <p:blipFill>
          <a:blip r:embed="rId24"/>
          <a:stretch>
            <a:fillRect/>
          </a:stretch>
        </p:blipFill>
        <p:spPr>
          <a:xfrm>
            <a:off x="480393" y="6269485"/>
            <a:ext cx="1337521" cy="538857"/>
          </a:xfrm>
          <a:prstGeom prst="rect">
            <a:avLst/>
          </a:prstGeom>
        </p:spPr>
      </p:pic>
    </p:spTree>
    <p:extLst>
      <p:ext uri="{BB962C8B-B14F-4D97-AF65-F5344CB8AC3E}">
        <p14:creationId xmlns:p14="http://schemas.microsoft.com/office/powerpoint/2010/main" val="112070396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 id="2147483690" r:id="rId20"/>
    <p:sldLayoutId id="2147483767" r:id="rId21"/>
    <p:sldLayoutId id="2147483769" r:id="rId22"/>
  </p:sldLayoutIdLst>
  <p:txStyles>
    <p:titleStyle>
      <a:lvl1pPr algn="l" defTabSz="914400" rtl="0" eaLnBrk="1" latinLnBrk="0" hangingPunct="1">
        <a:lnSpc>
          <a:spcPct val="90000"/>
        </a:lnSpc>
        <a:spcBef>
          <a:spcPct val="0"/>
        </a:spcBef>
        <a:buNone/>
        <a:defRPr sz="3000" b="0" i="0" kern="1200">
          <a:solidFill>
            <a:srgbClr val="002060"/>
          </a:solidFill>
          <a:latin typeface="Rubik Light" pitchFamily="2" charset="-79"/>
          <a:ea typeface="+mj-ea"/>
          <a:cs typeface="Rubik Light" pitchFamily="2" charset="-79"/>
        </a:defRPr>
      </a:lvl1pPr>
    </p:titleStyle>
    <p:bodyStyle>
      <a:lvl1pPr marL="228600" indent="-228600" algn="l" defTabSz="914400" rtl="0" eaLnBrk="1" latinLnBrk="0" hangingPunct="1">
        <a:lnSpc>
          <a:spcPct val="90000"/>
        </a:lnSpc>
        <a:spcBef>
          <a:spcPts val="1000"/>
        </a:spcBef>
        <a:buClr>
          <a:srgbClr val="B1C118"/>
        </a:buClr>
        <a:buFont typeface="Arial" panose="020B0604020202020204" pitchFamily="34" charset="0"/>
        <a:buChar char="•"/>
        <a:defRPr sz="2000" b="0" i="0" kern="1200">
          <a:solidFill>
            <a:schemeClr val="tx1"/>
          </a:solidFill>
          <a:latin typeface="Rubik Light" pitchFamily="2" charset="-79"/>
          <a:ea typeface="+mn-ea"/>
          <a:cs typeface="Rubik Light" pitchFamily="2" charset="-79"/>
        </a:defRPr>
      </a:lvl1pPr>
      <a:lvl2pPr marL="685800" indent="-228600" algn="l" defTabSz="914400" rtl="0" eaLnBrk="1" latinLnBrk="0" hangingPunct="1">
        <a:lnSpc>
          <a:spcPct val="90000"/>
        </a:lnSpc>
        <a:spcBef>
          <a:spcPts val="500"/>
        </a:spcBef>
        <a:buClr>
          <a:srgbClr val="B1C118"/>
        </a:buClr>
        <a:buFont typeface="Arial" panose="020B0604020202020204" pitchFamily="34" charset="0"/>
        <a:buChar char="•"/>
        <a:defRPr sz="2000" b="0" i="0" kern="1200">
          <a:solidFill>
            <a:schemeClr val="tx1"/>
          </a:solidFill>
          <a:latin typeface="Rubik Light" pitchFamily="2" charset="-79"/>
          <a:ea typeface="+mn-ea"/>
          <a:cs typeface="Rubik Light" pitchFamily="2" charset="-79"/>
        </a:defRPr>
      </a:lvl2pPr>
      <a:lvl3pPr marL="1143000" indent="-228600" algn="l" defTabSz="914400" rtl="0" eaLnBrk="1" latinLnBrk="0" hangingPunct="1">
        <a:lnSpc>
          <a:spcPct val="90000"/>
        </a:lnSpc>
        <a:spcBef>
          <a:spcPts val="500"/>
        </a:spcBef>
        <a:buClr>
          <a:srgbClr val="B1C118"/>
        </a:buClr>
        <a:buFont typeface="Arial" panose="020B0604020202020204" pitchFamily="34" charset="0"/>
        <a:buChar char="•"/>
        <a:defRPr sz="2000" b="0" i="0" kern="1200">
          <a:solidFill>
            <a:schemeClr val="tx1"/>
          </a:solidFill>
          <a:latin typeface="Rubik Light" pitchFamily="2" charset="-79"/>
          <a:ea typeface="+mn-ea"/>
          <a:cs typeface="Rubik Light" pitchFamily="2" charset="-79"/>
        </a:defRPr>
      </a:lvl3pPr>
      <a:lvl4pPr marL="1600200" indent="-228600" algn="l" defTabSz="914400" rtl="0" eaLnBrk="1" latinLnBrk="0" hangingPunct="1">
        <a:lnSpc>
          <a:spcPct val="90000"/>
        </a:lnSpc>
        <a:spcBef>
          <a:spcPts val="500"/>
        </a:spcBef>
        <a:buClr>
          <a:srgbClr val="B1C118"/>
        </a:buClr>
        <a:buFont typeface="Arial" panose="020B0604020202020204" pitchFamily="34" charset="0"/>
        <a:buChar char="•"/>
        <a:defRPr sz="2000" b="0" i="0" kern="1200">
          <a:solidFill>
            <a:schemeClr val="tx1"/>
          </a:solidFill>
          <a:latin typeface="Rubik Light" pitchFamily="2" charset="-79"/>
          <a:ea typeface="+mn-ea"/>
          <a:cs typeface="Rubik Light" pitchFamily="2" charset="-79"/>
        </a:defRPr>
      </a:lvl4pPr>
      <a:lvl5pPr marL="2057400" indent="-228600" algn="l" defTabSz="914400" rtl="0" eaLnBrk="1" latinLnBrk="0" hangingPunct="1">
        <a:lnSpc>
          <a:spcPct val="90000"/>
        </a:lnSpc>
        <a:spcBef>
          <a:spcPts val="500"/>
        </a:spcBef>
        <a:buClr>
          <a:srgbClr val="B1C118"/>
        </a:buClr>
        <a:buFont typeface="Arial" panose="020B0604020202020204" pitchFamily="34" charset="0"/>
        <a:buChar char="•"/>
        <a:defRPr sz="2000" b="0" i="0" kern="1200">
          <a:solidFill>
            <a:schemeClr val="tx1"/>
          </a:solidFill>
          <a:latin typeface="Rubik Light" pitchFamily="2" charset="-79"/>
          <a:ea typeface="+mn-ea"/>
          <a:cs typeface="Rubik Light"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4155673"/>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80393" y="1409733"/>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Rubik Light" pitchFamily="2" charset="-79"/>
                <a:cs typeface="Rubik Light" pitchFamily="2" charset="-79"/>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Rubik Light" pitchFamily="2" charset="-79"/>
                <a:cs typeface="Rubik Light" pitchFamily="2" charset="-79"/>
              </a:defRPr>
            </a:lvl1pPr>
          </a:lstStyle>
          <a:p>
            <a:fld id="{48F63A3B-78C7-47BE-AE5E-E10140E04643}" type="slidenum">
              <a:rPr lang="en-US" smtClean="0"/>
              <a:pPr/>
              <a:t>‹#›</a:t>
            </a:fld>
            <a:endParaRPr lang="en-US"/>
          </a:p>
        </p:txBody>
      </p:sp>
      <p:cxnSp>
        <p:nvCxnSpPr>
          <p:cNvPr id="10" name="Straight Connector 9">
            <a:extLst>
              <a:ext uri="{FF2B5EF4-FFF2-40B4-BE49-F238E27FC236}">
                <a16:creationId xmlns:a16="http://schemas.microsoft.com/office/drawing/2014/main" id="{B8093ED0-A445-DD40-BF2B-3C43FB120D22}"/>
              </a:ext>
            </a:extLst>
          </p:cNvPr>
          <p:cNvCxnSpPr>
            <a:cxnSpLocks/>
          </p:cNvCxnSpPr>
          <p:nvPr userDrawn="1"/>
        </p:nvCxnSpPr>
        <p:spPr>
          <a:xfrm>
            <a:off x="0" y="786228"/>
            <a:ext cx="12192000" cy="0"/>
          </a:xfrm>
          <a:prstGeom prst="line">
            <a:avLst/>
          </a:prstGeom>
          <a:ln w="3492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B607365-78E4-E548-817F-B53305839D49}"/>
              </a:ext>
            </a:extLst>
          </p:cNvPr>
          <p:cNvCxnSpPr>
            <a:cxnSpLocks/>
          </p:cNvCxnSpPr>
          <p:nvPr userDrawn="1"/>
        </p:nvCxnSpPr>
        <p:spPr>
          <a:xfrm>
            <a:off x="0" y="6193115"/>
            <a:ext cx="12192000" cy="0"/>
          </a:xfrm>
          <a:prstGeom prst="line">
            <a:avLst/>
          </a:prstGeom>
          <a:ln w="34925">
            <a:solidFill>
              <a:srgbClr val="7030A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840DA10-87A1-6643-8B20-ECA9C58AC1D6}"/>
              </a:ext>
            </a:extLst>
          </p:cNvPr>
          <p:cNvPicPr>
            <a:picLocks noChangeAspect="1"/>
          </p:cNvPicPr>
          <p:nvPr userDrawn="1"/>
        </p:nvPicPr>
        <p:blipFill>
          <a:blip r:embed="rId24"/>
          <a:stretch>
            <a:fillRect/>
          </a:stretch>
        </p:blipFill>
        <p:spPr>
          <a:xfrm>
            <a:off x="479563" y="6384575"/>
            <a:ext cx="1854200" cy="304800"/>
          </a:xfrm>
          <a:prstGeom prst="rect">
            <a:avLst/>
          </a:prstGeom>
        </p:spPr>
      </p:pic>
      <p:sp>
        <p:nvSpPr>
          <p:cNvPr id="15" name="Title Placeholder 1">
            <a:extLst>
              <a:ext uri="{FF2B5EF4-FFF2-40B4-BE49-F238E27FC236}">
                <a16:creationId xmlns:a16="http://schemas.microsoft.com/office/drawing/2014/main" id="{512FC191-C7E2-7A42-8CA7-507E526CCC26}"/>
              </a:ext>
            </a:extLst>
          </p:cNvPr>
          <p:cNvSpPr>
            <a:spLocks noGrp="1"/>
          </p:cNvSpPr>
          <p:nvPr>
            <p:ph type="title"/>
          </p:nvPr>
        </p:nvSpPr>
        <p:spPr>
          <a:xfrm>
            <a:off x="480393" y="258417"/>
            <a:ext cx="10515600" cy="517872"/>
          </a:xfrm>
          <a:prstGeom prst="rect">
            <a:avLst/>
          </a:prstGeom>
        </p:spPr>
        <p:txBody>
          <a:bodyPr vert="horz" lIns="91440" tIns="45720" rIns="91440" bIns="45720" rtlCol="0" anchor="ctr">
            <a:normAutofit/>
          </a:bodyPr>
          <a:lstStyle/>
          <a:p>
            <a:r>
              <a:rPr lang="en-GB"/>
              <a:t>Click to edit Master title style</a:t>
            </a:r>
            <a:endParaRPr lang="en-US"/>
          </a:p>
        </p:txBody>
      </p:sp>
      <p:pic>
        <p:nvPicPr>
          <p:cNvPr id="11" name="Picture 10">
            <a:extLst>
              <a:ext uri="{FF2B5EF4-FFF2-40B4-BE49-F238E27FC236}">
                <a16:creationId xmlns:a16="http://schemas.microsoft.com/office/drawing/2014/main" id="{621AD622-B7B4-7945-8569-57B5DD9B2ACB}"/>
              </a:ext>
            </a:extLst>
          </p:cNvPr>
          <p:cNvPicPr>
            <a:picLocks noChangeAspect="1"/>
          </p:cNvPicPr>
          <p:nvPr userDrawn="1"/>
        </p:nvPicPr>
        <p:blipFill>
          <a:blip r:embed="rId25"/>
          <a:stretch>
            <a:fillRect/>
          </a:stretch>
        </p:blipFill>
        <p:spPr>
          <a:xfrm>
            <a:off x="2117220" y="6416740"/>
            <a:ext cx="978405" cy="142228"/>
          </a:xfrm>
          <a:prstGeom prst="rect">
            <a:avLst/>
          </a:prstGeom>
        </p:spPr>
      </p:pic>
    </p:spTree>
    <p:extLst>
      <p:ext uri="{BB962C8B-B14F-4D97-AF65-F5344CB8AC3E}">
        <p14:creationId xmlns:p14="http://schemas.microsoft.com/office/powerpoint/2010/main" val="212383778"/>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 id="2147483799" r:id="rId17"/>
    <p:sldLayoutId id="2147483800" r:id="rId18"/>
    <p:sldLayoutId id="2147483801" r:id="rId19"/>
    <p:sldLayoutId id="2147483802" r:id="rId20"/>
    <p:sldLayoutId id="2147483803" r:id="rId21"/>
    <p:sldLayoutId id="2147483804" r:id="rId22"/>
  </p:sldLayoutIdLst>
  <p:txStyles>
    <p:titleStyle>
      <a:lvl1pPr algn="l" defTabSz="914400" rtl="0" eaLnBrk="1" latinLnBrk="0" hangingPunct="1">
        <a:lnSpc>
          <a:spcPct val="90000"/>
        </a:lnSpc>
        <a:spcBef>
          <a:spcPct val="0"/>
        </a:spcBef>
        <a:buNone/>
        <a:defRPr sz="3000" b="0" i="0" kern="1200">
          <a:solidFill>
            <a:srgbClr val="002060"/>
          </a:solidFill>
          <a:latin typeface="Rubik Light" pitchFamily="2" charset="-79"/>
          <a:ea typeface="+mj-ea"/>
          <a:cs typeface="Rubik Light" pitchFamily="2" charset="-79"/>
        </a:defRPr>
      </a:lvl1pPr>
    </p:titleStyle>
    <p:bodyStyle>
      <a:lvl1pPr marL="228600" indent="-228600" algn="l" defTabSz="914400" rtl="0" eaLnBrk="1" latinLnBrk="0" hangingPunct="1">
        <a:lnSpc>
          <a:spcPct val="90000"/>
        </a:lnSpc>
        <a:spcBef>
          <a:spcPts val="1000"/>
        </a:spcBef>
        <a:buClr>
          <a:srgbClr val="B1C118"/>
        </a:buClr>
        <a:buFont typeface="Arial" panose="020B0604020202020204" pitchFamily="34" charset="0"/>
        <a:buChar char="•"/>
        <a:defRPr sz="2000" b="0" i="0" kern="1200">
          <a:solidFill>
            <a:schemeClr val="tx1"/>
          </a:solidFill>
          <a:latin typeface="Rubik Light" pitchFamily="2" charset="-79"/>
          <a:ea typeface="+mn-ea"/>
          <a:cs typeface="Rubik Light" pitchFamily="2" charset="-79"/>
        </a:defRPr>
      </a:lvl1pPr>
      <a:lvl2pPr marL="685800" indent="-228600" algn="l" defTabSz="914400" rtl="0" eaLnBrk="1" latinLnBrk="0" hangingPunct="1">
        <a:lnSpc>
          <a:spcPct val="90000"/>
        </a:lnSpc>
        <a:spcBef>
          <a:spcPts val="500"/>
        </a:spcBef>
        <a:buClr>
          <a:srgbClr val="B1C118"/>
        </a:buClr>
        <a:buFont typeface="Arial" panose="020B0604020202020204" pitchFamily="34" charset="0"/>
        <a:buChar char="•"/>
        <a:defRPr sz="2000" b="0" i="0" kern="1200">
          <a:solidFill>
            <a:schemeClr val="tx1"/>
          </a:solidFill>
          <a:latin typeface="Rubik Light" pitchFamily="2" charset="-79"/>
          <a:ea typeface="+mn-ea"/>
          <a:cs typeface="Rubik Light" pitchFamily="2" charset="-79"/>
        </a:defRPr>
      </a:lvl2pPr>
      <a:lvl3pPr marL="1143000" indent="-228600" algn="l" defTabSz="914400" rtl="0" eaLnBrk="1" latinLnBrk="0" hangingPunct="1">
        <a:lnSpc>
          <a:spcPct val="90000"/>
        </a:lnSpc>
        <a:spcBef>
          <a:spcPts val="500"/>
        </a:spcBef>
        <a:buClr>
          <a:srgbClr val="B1C118"/>
        </a:buClr>
        <a:buFont typeface="Arial" panose="020B0604020202020204" pitchFamily="34" charset="0"/>
        <a:buChar char="•"/>
        <a:defRPr sz="2000" b="0" i="0" kern="1200">
          <a:solidFill>
            <a:schemeClr val="tx1"/>
          </a:solidFill>
          <a:latin typeface="Rubik Light" pitchFamily="2" charset="-79"/>
          <a:ea typeface="+mn-ea"/>
          <a:cs typeface="Rubik Light" pitchFamily="2" charset="-79"/>
        </a:defRPr>
      </a:lvl3pPr>
      <a:lvl4pPr marL="1600200" indent="-228600" algn="l" defTabSz="914400" rtl="0" eaLnBrk="1" latinLnBrk="0" hangingPunct="1">
        <a:lnSpc>
          <a:spcPct val="90000"/>
        </a:lnSpc>
        <a:spcBef>
          <a:spcPts val="500"/>
        </a:spcBef>
        <a:buClr>
          <a:srgbClr val="B1C118"/>
        </a:buClr>
        <a:buFont typeface="Arial" panose="020B0604020202020204" pitchFamily="34" charset="0"/>
        <a:buChar char="•"/>
        <a:defRPr sz="2000" b="0" i="0" kern="1200">
          <a:solidFill>
            <a:schemeClr val="tx1"/>
          </a:solidFill>
          <a:latin typeface="Rubik Light" pitchFamily="2" charset="-79"/>
          <a:ea typeface="+mn-ea"/>
          <a:cs typeface="Rubik Light" pitchFamily="2" charset="-79"/>
        </a:defRPr>
      </a:lvl4pPr>
      <a:lvl5pPr marL="2057400" indent="-228600" algn="l" defTabSz="914400" rtl="0" eaLnBrk="1" latinLnBrk="0" hangingPunct="1">
        <a:lnSpc>
          <a:spcPct val="90000"/>
        </a:lnSpc>
        <a:spcBef>
          <a:spcPts val="500"/>
        </a:spcBef>
        <a:buClr>
          <a:srgbClr val="B1C118"/>
        </a:buClr>
        <a:buFont typeface="Arial" panose="020B0604020202020204" pitchFamily="34" charset="0"/>
        <a:buChar char="•"/>
        <a:defRPr sz="2000" b="0" i="0" kern="1200">
          <a:solidFill>
            <a:schemeClr val="tx1"/>
          </a:solidFill>
          <a:latin typeface="Rubik Light" pitchFamily="2" charset="-79"/>
          <a:ea typeface="+mn-ea"/>
          <a:cs typeface="Rubik Light"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hyperlink" Target="http://www.myfamilycoach.com/" TargetMode="External"/><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mailto:Nick.burnett@teamteach.com.au"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hyperlink" Target="mailto:info@teamteach.com.au"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B179FD0-0D34-452A-9517-D7B1A7D8936B}"/>
              </a:ext>
            </a:extLst>
          </p:cNvPr>
          <p:cNvSpPr>
            <a:spLocks noGrp="1"/>
          </p:cNvSpPr>
          <p:nvPr>
            <p:ph type="subTitle" idx="1"/>
          </p:nvPr>
        </p:nvSpPr>
        <p:spPr>
          <a:xfrm>
            <a:off x="681567" y="3747849"/>
            <a:ext cx="9144000" cy="1655762"/>
          </a:xfrm>
        </p:spPr>
        <p:txBody>
          <a:bodyPr vert="horz" lIns="91440" tIns="45720" rIns="91440" bIns="45720" rtlCol="0" anchor="t">
            <a:normAutofit/>
          </a:bodyPr>
          <a:lstStyle/>
          <a:p>
            <a:r>
              <a:rPr lang="en-GB" sz="2000" dirty="0">
                <a:cs typeface="Rubik Light"/>
              </a:rPr>
              <a:t>Trainers Network Meeting</a:t>
            </a:r>
          </a:p>
          <a:p>
            <a:r>
              <a:rPr lang="en-GB" sz="2000" dirty="0">
                <a:cs typeface="Rubik Light"/>
              </a:rPr>
              <a:t>Hosts Name: Nick Burnett </a:t>
            </a:r>
          </a:p>
          <a:p>
            <a:r>
              <a:rPr lang="en-GB" sz="2000" dirty="0">
                <a:cs typeface="Rubik Light"/>
              </a:rPr>
              <a:t>Date: 20</a:t>
            </a:r>
            <a:r>
              <a:rPr lang="en-GB" sz="2000" baseline="30000" dirty="0">
                <a:cs typeface="Rubik Light"/>
              </a:rPr>
              <a:t>th</a:t>
            </a:r>
            <a:r>
              <a:rPr lang="en-GB" sz="2000" dirty="0">
                <a:cs typeface="Rubik Light"/>
              </a:rPr>
              <a:t> February 2023</a:t>
            </a:r>
            <a:endParaRPr lang="en-US" dirty="0"/>
          </a:p>
        </p:txBody>
      </p:sp>
      <p:sp>
        <p:nvSpPr>
          <p:cNvPr id="6" name="Title 4">
            <a:extLst>
              <a:ext uri="{FF2B5EF4-FFF2-40B4-BE49-F238E27FC236}">
                <a16:creationId xmlns:a16="http://schemas.microsoft.com/office/drawing/2014/main" id="{9537DD7E-EED8-45DF-BA8B-1B65205CF3FA}"/>
              </a:ext>
            </a:extLst>
          </p:cNvPr>
          <p:cNvSpPr>
            <a:spLocks noGrp="1"/>
          </p:cNvSpPr>
          <p:nvPr/>
        </p:nvSpPr>
        <p:spPr>
          <a:xfrm>
            <a:off x="685800" y="1122363"/>
            <a:ext cx="7772400" cy="23876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b="1" i="0" kern="1200">
                <a:solidFill>
                  <a:schemeClr val="bg1"/>
                </a:solidFill>
                <a:latin typeface="Rubik" pitchFamily="2" charset="-79"/>
                <a:ea typeface="+mj-ea"/>
                <a:cs typeface="Rubik" pitchFamily="2" charset="-79"/>
              </a:defRPr>
            </a:lvl1pPr>
          </a:lstStyle>
          <a:p>
            <a:pPr>
              <a:lnSpc>
                <a:spcPct val="120000"/>
              </a:lnSpc>
            </a:pPr>
            <a:r>
              <a:rPr lang="en-US"/>
              <a:t>Developing and supporting</a:t>
            </a:r>
            <a:br>
              <a:rPr lang="en-US"/>
            </a:br>
            <a:r>
              <a:rPr lang="en-US"/>
              <a:t>positive behaviours </a:t>
            </a:r>
            <a:br>
              <a:rPr lang="en-US"/>
            </a:br>
            <a:r>
              <a:rPr lang="en-US"/>
              <a:t>with transformative training</a:t>
            </a:r>
            <a:endParaRPr lang="en-GB"/>
          </a:p>
        </p:txBody>
      </p:sp>
    </p:spTree>
    <p:extLst>
      <p:ext uri="{BB962C8B-B14F-4D97-AF65-F5344CB8AC3E}">
        <p14:creationId xmlns:p14="http://schemas.microsoft.com/office/powerpoint/2010/main" val="3584849941"/>
      </p:ext>
    </p:extLst>
  </p:cSld>
  <p:clrMapOvr>
    <a:masterClrMapping/>
  </p:clrMapOvr>
  <p:transition spd="slow">
    <p:push/>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E779D-4204-BD4E-8047-01E863564D49}"/>
              </a:ext>
            </a:extLst>
          </p:cNvPr>
          <p:cNvSpPr>
            <a:spLocks noGrp="1"/>
          </p:cNvSpPr>
          <p:nvPr>
            <p:ph type="title"/>
          </p:nvPr>
        </p:nvSpPr>
        <p:spPr>
          <a:xfrm>
            <a:off x="411257" y="140050"/>
            <a:ext cx="11369485" cy="517872"/>
          </a:xfrm>
        </p:spPr>
        <p:txBody>
          <a:bodyPr>
            <a:normAutofit fontScale="90000"/>
          </a:bodyPr>
          <a:lstStyle/>
          <a:p>
            <a:pPr algn="ctr"/>
            <a:r>
              <a:rPr lang="en-GB" dirty="0"/>
              <a:t>Training in Physical Techniques delivered on Level 1 or Level 2 courses in last 12 months</a:t>
            </a:r>
            <a:endParaRPr lang="en-US" dirty="0"/>
          </a:p>
        </p:txBody>
      </p:sp>
      <p:sp>
        <p:nvSpPr>
          <p:cNvPr id="3" name="Content Placeholder 2">
            <a:extLst>
              <a:ext uri="{FF2B5EF4-FFF2-40B4-BE49-F238E27FC236}">
                <a16:creationId xmlns:a16="http://schemas.microsoft.com/office/drawing/2014/main" id="{8E8BBC14-23BB-9444-A72B-E84BEE669E1F}"/>
              </a:ext>
            </a:extLst>
          </p:cNvPr>
          <p:cNvSpPr>
            <a:spLocks noGrp="1"/>
          </p:cNvSpPr>
          <p:nvPr>
            <p:ph idx="1"/>
          </p:nvPr>
        </p:nvSpPr>
        <p:spPr>
          <a:xfrm>
            <a:off x="296780" y="945221"/>
            <a:ext cx="10882825" cy="5106257"/>
          </a:xfrm>
        </p:spPr>
        <p:txBody>
          <a:bodyPr>
            <a:normAutofit/>
          </a:bodyPr>
          <a:lstStyle/>
          <a:p>
            <a:pPr marL="0" lvl="4" indent="0">
              <a:lnSpc>
                <a:spcPct val="140000"/>
              </a:lnSpc>
              <a:spcBef>
                <a:spcPts val="0"/>
              </a:spcBef>
              <a:buNone/>
            </a:pPr>
            <a:endParaRPr lang="en-GB" sz="2200" dirty="0">
              <a:latin typeface="Rubik SemiBold" pitchFamily="2" charset="-79"/>
              <a:cs typeface="Rubik SemiBold" pitchFamily="2" charset="-79"/>
            </a:endParaRPr>
          </a:p>
          <a:p>
            <a:pPr marL="2611800" lvl="5" indent="-457200">
              <a:lnSpc>
                <a:spcPct val="140000"/>
              </a:lnSpc>
              <a:spcBef>
                <a:spcPts val="0"/>
              </a:spcBef>
              <a:buFont typeface="+mj-lt"/>
              <a:buAutoNum type="alphaLcPeriod"/>
            </a:pPr>
            <a:endParaRPr lang="en-GB" sz="2000" dirty="0">
              <a:latin typeface="Rubik SemiBold" pitchFamily="2" charset="-79"/>
              <a:cs typeface="Rubik SemiBold" pitchFamily="2" charset="-79"/>
            </a:endParaRPr>
          </a:p>
        </p:txBody>
      </p:sp>
      <p:pic>
        <p:nvPicPr>
          <p:cNvPr id="5" name="Picture 4" descr="Qr code&#10;&#10;Description automatically generated">
            <a:extLst>
              <a:ext uri="{FF2B5EF4-FFF2-40B4-BE49-F238E27FC236}">
                <a16:creationId xmlns:a16="http://schemas.microsoft.com/office/drawing/2014/main" id="{28BB1420-86A5-CB18-746D-16B7BE1910C0}"/>
              </a:ext>
            </a:extLst>
          </p:cNvPr>
          <p:cNvPicPr>
            <a:picLocks noChangeAspect="1"/>
          </p:cNvPicPr>
          <p:nvPr/>
        </p:nvPicPr>
        <p:blipFill>
          <a:blip r:embed="rId3"/>
          <a:stretch>
            <a:fillRect/>
          </a:stretch>
        </p:blipFill>
        <p:spPr>
          <a:xfrm>
            <a:off x="3295102" y="806522"/>
            <a:ext cx="5393556" cy="5393556"/>
          </a:xfrm>
          <a:prstGeom prst="rect">
            <a:avLst/>
          </a:prstGeom>
        </p:spPr>
      </p:pic>
    </p:spTree>
    <p:extLst>
      <p:ext uri="{BB962C8B-B14F-4D97-AF65-F5344CB8AC3E}">
        <p14:creationId xmlns:p14="http://schemas.microsoft.com/office/powerpoint/2010/main" val="2943023983"/>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E779D-4204-BD4E-8047-01E863564D49}"/>
              </a:ext>
            </a:extLst>
          </p:cNvPr>
          <p:cNvSpPr>
            <a:spLocks noGrp="1"/>
          </p:cNvSpPr>
          <p:nvPr>
            <p:ph type="title"/>
          </p:nvPr>
        </p:nvSpPr>
        <p:spPr/>
        <p:txBody>
          <a:bodyPr/>
          <a:lstStyle/>
          <a:p>
            <a:r>
              <a:rPr lang="en-US" dirty="0"/>
              <a:t>Delivery Options</a:t>
            </a:r>
          </a:p>
        </p:txBody>
      </p:sp>
      <p:sp>
        <p:nvSpPr>
          <p:cNvPr id="3" name="Content Placeholder 2">
            <a:extLst>
              <a:ext uri="{FF2B5EF4-FFF2-40B4-BE49-F238E27FC236}">
                <a16:creationId xmlns:a16="http://schemas.microsoft.com/office/drawing/2014/main" id="{8E8BBC14-23BB-9444-A72B-E84BEE669E1F}"/>
              </a:ext>
            </a:extLst>
          </p:cNvPr>
          <p:cNvSpPr>
            <a:spLocks noGrp="1"/>
          </p:cNvSpPr>
          <p:nvPr>
            <p:ph idx="1"/>
          </p:nvPr>
        </p:nvSpPr>
        <p:spPr>
          <a:xfrm>
            <a:off x="296780" y="945221"/>
            <a:ext cx="10882825" cy="5106257"/>
          </a:xfrm>
        </p:spPr>
        <p:txBody>
          <a:bodyPr>
            <a:normAutofit/>
          </a:bodyPr>
          <a:lstStyle/>
          <a:p>
            <a:pPr marL="457200" indent="-457200">
              <a:lnSpc>
                <a:spcPct val="140000"/>
              </a:lnSpc>
              <a:spcBef>
                <a:spcPts val="0"/>
              </a:spcBef>
              <a:buFont typeface="+mj-lt"/>
              <a:buAutoNum type="arabicPeriod"/>
            </a:pPr>
            <a:r>
              <a:rPr lang="en-GB" sz="2200" dirty="0">
                <a:latin typeface="Rubik SemiBold" pitchFamily="2" charset="-79"/>
                <a:cs typeface="Rubik SemiBold" pitchFamily="2" charset="-79"/>
              </a:rPr>
              <a:t>Level 1 – 6-hours</a:t>
            </a:r>
          </a:p>
          <a:p>
            <a:pPr marL="2611800" lvl="5" indent="-457200">
              <a:lnSpc>
                <a:spcPct val="140000"/>
              </a:lnSpc>
              <a:spcBef>
                <a:spcPts val="0"/>
              </a:spcBef>
              <a:buFont typeface="+mj-lt"/>
              <a:buAutoNum type="alphaLcPeriod"/>
            </a:pPr>
            <a:r>
              <a:rPr lang="en-GB" sz="2000" dirty="0">
                <a:latin typeface="Rubik SemiBold" pitchFamily="2" charset="-79"/>
                <a:cs typeface="Rubik SemiBold" pitchFamily="2" charset="-79"/>
              </a:rPr>
              <a:t>All F2F – whole day</a:t>
            </a:r>
          </a:p>
          <a:p>
            <a:pPr marL="2611800" lvl="5" indent="-457200">
              <a:lnSpc>
                <a:spcPct val="140000"/>
              </a:lnSpc>
              <a:spcBef>
                <a:spcPts val="0"/>
              </a:spcBef>
              <a:buFont typeface="+mj-lt"/>
              <a:buAutoNum type="alphaLcPeriod"/>
            </a:pPr>
            <a:r>
              <a:rPr lang="en-GB" sz="2000" dirty="0">
                <a:latin typeface="Rubik SemiBold" pitchFamily="2" charset="-79"/>
                <a:cs typeface="Rubik SemiBold" pitchFamily="2" charset="-79"/>
              </a:rPr>
              <a:t>All F2F – 2 x ½ days</a:t>
            </a:r>
          </a:p>
          <a:p>
            <a:pPr marL="2611800" lvl="5" indent="-457200">
              <a:lnSpc>
                <a:spcPct val="140000"/>
              </a:lnSpc>
              <a:spcBef>
                <a:spcPts val="0"/>
              </a:spcBef>
              <a:buFont typeface="+mj-lt"/>
              <a:buAutoNum type="alphaLcPeriod"/>
            </a:pPr>
            <a:r>
              <a:rPr lang="en-GB" sz="2000" dirty="0">
                <a:latin typeface="Rubik SemiBold" pitchFamily="2" charset="-79"/>
                <a:cs typeface="Rubik SemiBold" pitchFamily="2" charset="-79"/>
              </a:rPr>
              <a:t>All F2F – 3 x 2 hour twilights</a:t>
            </a:r>
          </a:p>
          <a:p>
            <a:pPr marL="2611800" lvl="5" indent="-457200">
              <a:lnSpc>
                <a:spcPct val="140000"/>
              </a:lnSpc>
              <a:spcBef>
                <a:spcPts val="0"/>
              </a:spcBef>
              <a:buFont typeface="+mj-lt"/>
              <a:buAutoNum type="alphaLcPeriod"/>
            </a:pPr>
            <a:r>
              <a:rPr lang="en-GB" sz="2000" dirty="0">
                <a:latin typeface="Rubik SemiBold" pitchFamily="2" charset="-79"/>
                <a:cs typeface="Rubik SemiBold" pitchFamily="2" charset="-79"/>
              </a:rPr>
              <a:t>Blended – 3 hours online + 3 hours F2F</a:t>
            </a:r>
            <a:endParaRPr lang="en-GB" sz="2200" dirty="0">
              <a:latin typeface="Rubik SemiBold" pitchFamily="2" charset="-79"/>
              <a:cs typeface="Rubik SemiBold" pitchFamily="2" charset="-79"/>
            </a:endParaRPr>
          </a:p>
          <a:p>
            <a:pPr marL="457200" indent="-457200">
              <a:lnSpc>
                <a:spcPct val="140000"/>
              </a:lnSpc>
              <a:spcBef>
                <a:spcPts val="0"/>
              </a:spcBef>
              <a:buFont typeface="+mj-lt"/>
              <a:buAutoNum type="arabicPeriod"/>
            </a:pPr>
            <a:r>
              <a:rPr lang="en-GB" sz="2200" dirty="0">
                <a:latin typeface="Rubik SemiBold" pitchFamily="2" charset="-79"/>
                <a:cs typeface="Rubik SemiBold" pitchFamily="2" charset="-79"/>
              </a:rPr>
              <a:t>Level 2 – 12 hours</a:t>
            </a:r>
          </a:p>
          <a:p>
            <a:pPr marL="2611800" lvl="5" indent="-457200">
              <a:lnSpc>
                <a:spcPct val="140000"/>
              </a:lnSpc>
              <a:spcBef>
                <a:spcPts val="0"/>
              </a:spcBef>
              <a:buFont typeface="+mj-lt"/>
              <a:buAutoNum type="alphaLcPeriod"/>
            </a:pPr>
            <a:r>
              <a:rPr lang="en-GB" sz="2000" dirty="0">
                <a:latin typeface="Rubik SemiBold" pitchFamily="2" charset="-79"/>
                <a:cs typeface="Rubik SemiBold" pitchFamily="2" charset="-79"/>
              </a:rPr>
              <a:t>All F2F – 2 x whole days</a:t>
            </a:r>
          </a:p>
          <a:p>
            <a:pPr marL="2611800" lvl="5" indent="-457200">
              <a:lnSpc>
                <a:spcPct val="140000"/>
              </a:lnSpc>
              <a:spcBef>
                <a:spcPts val="0"/>
              </a:spcBef>
              <a:buFont typeface="+mj-lt"/>
              <a:buAutoNum type="alphaLcPeriod"/>
            </a:pPr>
            <a:r>
              <a:rPr lang="en-GB" sz="2000" dirty="0">
                <a:latin typeface="Rubik SemiBold" pitchFamily="2" charset="-79"/>
                <a:cs typeface="Rubik SemiBold" pitchFamily="2" charset="-79"/>
              </a:rPr>
              <a:t>All F2F – 1 x whole day + 2 x ½ days</a:t>
            </a:r>
          </a:p>
          <a:p>
            <a:pPr marL="2611800" lvl="5" indent="-457200">
              <a:lnSpc>
                <a:spcPct val="140000"/>
              </a:lnSpc>
              <a:spcBef>
                <a:spcPts val="0"/>
              </a:spcBef>
              <a:buFont typeface="+mj-lt"/>
              <a:buAutoNum type="alphaLcPeriod"/>
            </a:pPr>
            <a:r>
              <a:rPr lang="en-GB" sz="2000" dirty="0">
                <a:latin typeface="Rubik SemiBold" pitchFamily="2" charset="-79"/>
                <a:cs typeface="Rubik SemiBold" pitchFamily="2" charset="-79"/>
              </a:rPr>
              <a:t>All F2F – 6 x 2 hour twilights</a:t>
            </a:r>
          </a:p>
          <a:p>
            <a:pPr marL="2611800" lvl="5" indent="-457200">
              <a:lnSpc>
                <a:spcPct val="140000"/>
              </a:lnSpc>
              <a:spcBef>
                <a:spcPts val="0"/>
              </a:spcBef>
              <a:buFont typeface="+mj-lt"/>
              <a:buAutoNum type="alphaLcPeriod"/>
            </a:pPr>
            <a:r>
              <a:rPr lang="en-GB" sz="2000" dirty="0">
                <a:latin typeface="Rubik SemiBold" pitchFamily="2" charset="-79"/>
                <a:cs typeface="Rubik SemiBold" pitchFamily="2" charset="-79"/>
              </a:rPr>
              <a:t>Blended – 3 hours online + 9 hours F2F</a:t>
            </a:r>
            <a:endParaRPr lang="en-GB" sz="2200" dirty="0">
              <a:latin typeface="Rubik SemiBold" pitchFamily="2" charset="-79"/>
              <a:cs typeface="Rubik SemiBold" pitchFamily="2" charset="-79"/>
            </a:endParaRPr>
          </a:p>
          <a:p>
            <a:pPr marL="457200" indent="-457200">
              <a:lnSpc>
                <a:spcPct val="140000"/>
              </a:lnSpc>
              <a:spcBef>
                <a:spcPts val="0"/>
              </a:spcBef>
              <a:buFont typeface="+mj-lt"/>
              <a:buAutoNum type="arabicPeriod"/>
            </a:pPr>
            <a:r>
              <a:rPr lang="en-GB" sz="2200" dirty="0">
                <a:latin typeface="Rubik SemiBold" pitchFamily="2" charset="-79"/>
                <a:cs typeface="Rubik SemiBold" pitchFamily="2" charset="-79"/>
              </a:rPr>
              <a:t>Level 1+ - 6 hours plus x hours dependent on physical being taught</a:t>
            </a:r>
          </a:p>
          <a:p>
            <a:pPr marL="0" lvl="4" indent="0">
              <a:lnSpc>
                <a:spcPct val="140000"/>
              </a:lnSpc>
              <a:spcBef>
                <a:spcPts val="0"/>
              </a:spcBef>
              <a:buNone/>
            </a:pPr>
            <a:endParaRPr lang="en-GB" sz="2200" dirty="0">
              <a:latin typeface="Rubik SemiBold" pitchFamily="2" charset="-79"/>
              <a:cs typeface="Rubik SemiBold" pitchFamily="2" charset="-79"/>
            </a:endParaRPr>
          </a:p>
          <a:p>
            <a:pPr marL="2611800" lvl="5" indent="-457200">
              <a:lnSpc>
                <a:spcPct val="140000"/>
              </a:lnSpc>
              <a:spcBef>
                <a:spcPts val="0"/>
              </a:spcBef>
              <a:buFont typeface="+mj-lt"/>
              <a:buAutoNum type="alphaLcPeriod"/>
            </a:pPr>
            <a:endParaRPr lang="en-GB" sz="2000" dirty="0">
              <a:latin typeface="Rubik SemiBold" pitchFamily="2" charset="-79"/>
              <a:cs typeface="Rubik SemiBold" pitchFamily="2" charset="-79"/>
            </a:endParaRPr>
          </a:p>
        </p:txBody>
      </p:sp>
    </p:spTree>
    <p:extLst>
      <p:ext uri="{BB962C8B-B14F-4D97-AF65-F5344CB8AC3E}">
        <p14:creationId xmlns:p14="http://schemas.microsoft.com/office/powerpoint/2010/main" val="352432074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82510" y="-58219"/>
            <a:ext cx="10944226" cy="873388"/>
          </a:xfrm>
        </p:spPr>
        <p:txBody>
          <a:bodyPr/>
          <a:lstStyle/>
          <a:p>
            <a:r>
              <a:rPr lang="en-AU" sz="3600" dirty="0"/>
              <a:t>What’s new in 2023?</a:t>
            </a:r>
          </a:p>
        </p:txBody>
      </p:sp>
      <p:pic>
        <p:nvPicPr>
          <p:cNvPr id="3" name="Content Placeholder 2">
            <a:extLst>
              <a:ext uri="{FF2B5EF4-FFF2-40B4-BE49-F238E27FC236}">
                <a16:creationId xmlns:a16="http://schemas.microsoft.com/office/drawing/2014/main" id="{17CE01CB-5700-63EF-8F07-6EFC167DC522}"/>
              </a:ext>
            </a:extLst>
          </p:cNvPr>
          <p:cNvPicPr>
            <a:picLocks noGrp="1" noChangeAspect="1"/>
          </p:cNvPicPr>
          <p:nvPr>
            <p:ph idx="1"/>
          </p:nvPr>
        </p:nvPicPr>
        <p:blipFill>
          <a:blip r:embed="rId3"/>
          <a:stretch>
            <a:fillRect/>
          </a:stretch>
        </p:blipFill>
        <p:spPr>
          <a:xfrm>
            <a:off x="1941765" y="988203"/>
            <a:ext cx="7625715" cy="4881593"/>
          </a:xfrm>
        </p:spPr>
      </p:pic>
    </p:spTree>
    <p:extLst>
      <p:ext uri="{BB962C8B-B14F-4D97-AF65-F5344CB8AC3E}">
        <p14:creationId xmlns:p14="http://schemas.microsoft.com/office/powerpoint/2010/main" val="22619122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B0AFBC23-23A5-57F5-C5BB-5613A8B65C93}"/>
              </a:ext>
            </a:extLst>
          </p:cNvPr>
          <p:cNvPicPr>
            <a:picLocks noGrp="1" noChangeAspect="1"/>
          </p:cNvPicPr>
          <p:nvPr>
            <p:ph idx="1"/>
          </p:nvPr>
        </p:nvPicPr>
        <p:blipFill>
          <a:blip r:embed="rId3"/>
          <a:stretch>
            <a:fillRect/>
          </a:stretch>
        </p:blipFill>
        <p:spPr>
          <a:xfrm>
            <a:off x="1198485" y="159432"/>
            <a:ext cx="8939925" cy="6277944"/>
          </a:xfrm>
        </p:spPr>
      </p:pic>
    </p:spTree>
    <p:extLst>
      <p:ext uri="{BB962C8B-B14F-4D97-AF65-F5344CB8AC3E}">
        <p14:creationId xmlns:p14="http://schemas.microsoft.com/office/powerpoint/2010/main" val="40516504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C3EC198D-4232-A5CC-866F-76D42E9BEABD}"/>
              </a:ext>
            </a:extLst>
          </p:cNvPr>
          <p:cNvPicPr>
            <a:picLocks noGrp="1" noChangeAspect="1"/>
          </p:cNvPicPr>
          <p:nvPr>
            <p:ph idx="1"/>
          </p:nvPr>
        </p:nvPicPr>
        <p:blipFill>
          <a:blip r:embed="rId3"/>
          <a:stretch>
            <a:fillRect/>
          </a:stretch>
        </p:blipFill>
        <p:spPr>
          <a:xfrm>
            <a:off x="1314449" y="305672"/>
            <a:ext cx="8425347" cy="6009881"/>
          </a:xfrm>
        </p:spPr>
      </p:pic>
    </p:spTree>
    <p:extLst>
      <p:ext uri="{BB962C8B-B14F-4D97-AF65-F5344CB8AC3E}">
        <p14:creationId xmlns:p14="http://schemas.microsoft.com/office/powerpoint/2010/main" val="9156715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33455466-D036-C2A2-FB4C-071F170AD2D2}"/>
              </a:ext>
            </a:extLst>
          </p:cNvPr>
          <p:cNvPicPr>
            <a:picLocks noGrp="1" noChangeAspect="1"/>
          </p:cNvPicPr>
          <p:nvPr>
            <p:ph idx="1"/>
          </p:nvPr>
        </p:nvPicPr>
        <p:blipFill>
          <a:blip r:embed="rId3"/>
          <a:stretch>
            <a:fillRect/>
          </a:stretch>
        </p:blipFill>
        <p:spPr>
          <a:xfrm>
            <a:off x="1687240" y="288059"/>
            <a:ext cx="8551190" cy="5815561"/>
          </a:xfrm>
        </p:spPr>
      </p:pic>
    </p:spTree>
    <p:extLst>
      <p:ext uri="{BB962C8B-B14F-4D97-AF65-F5344CB8AC3E}">
        <p14:creationId xmlns:p14="http://schemas.microsoft.com/office/powerpoint/2010/main" val="962391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67A481-64F6-5B21-FF14-B853198ECA0A}"/>
              </a:ext>
            </a:extLst>
          </p:cNvPr>
          <p:cNvPicPr>
            <a:picLocks noChangeAspect="1"/>
          </p:cNvPicPr>
          <p:nvPr/>
        </p:nvPicPr>
        <p:blipFill>
          <a:blip r:embed="rId3"/>
          <a:stretch>
            <a:fillRect/>
          </a:stretch>
        </p:blipFill>
        <p:spPr>
          <a:xfrm>
            <a:off x="1923681" y="285750"/>
            <a:ext cx="8344637" cy="5955030"/>
          </a:xfrm>
          <a:prstGeom prst="rect">
            <a:avLst/>
          </a:prstGeom>
        </p:spPr>
      </p:pic>
    </p:spTree>
    <p:extLst>
      <p:ext uri="{BB962C8B-B14F-4D97-AF65-F5344CB8AC3E}">
        <p14:creationId xmlns:p14="http://schemas.microsoft.com/office/powerpoint/2010/main" val="40909361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a:extLst>
              <a:ext uri="{FF2B5EF4-FFF2-40B4-BE49-F238E27FC236}">
                <a16:creationId xmlns:a16="http://schemas.microsoft.com/office/drawing/2014/main" id="{9469FB20-99FF-4F08-B297-2DC5BBC28507}"/>
              </a:ext>
            </a:extLst>
          </p:cNvPr>
          <p:cNvPicPr>
            <a:picLocks noChangeAspect="1"/>
          </p:cNvPicPr>
          <p:nvPr/>
        </p:nvPicPr>
        <p:blipFill>
          <a:blip r:embed="rId3"/>
          <a:stretch>
            <a:fillRect/>
          </a:stretch>
        </p:blipFill>
        <p:spPr>
          <a:xfrm>
            <a:off x="10502282" y="68182"/>
            <a:ext cx="1568103" cy="3445102"/>
          </a:xfrm>
          <a:prstGeom prst="rect">
            <a:avLst/>
          </a:prstGeom>
        </p:spPr>
      </p:pic>
      <p:grpSp>
        <p:nvGrpSpPr>
          <p:cNvPr id="7" name="Group 6">
            <a:extLst>
              <a:ext uri="{FF2B5EF4-FFF2-40B4-BE49-F238E27FC236}">
                <a16:creationId xmlns:a16="http://schemas.microsoft.com/office/drawing/2014/main" id="{3192415D-A7D5-ACCB-02FC-68902FF8EAA0}"/>
              </a:ext>
            </a:extLst>
          </p:cNvPr>
          <p:cNvGrpSpPr/>
          <p:nvPr/>
        </p:nvGrpSpPr>
        <p:grpSpPr>
          <a:xfrm>
            <a:off x="8989014" y="3370111"/>
            <a:ext cx="2997121" cy="2886680"/>
            <a:chOff x="710724" y="1232694"/>
            <a:chExt cx="5133606" cy="4719373"/>
          </a:xfrm>
        </p:grpSpPr>
        <p:grpSp>
          <p:nvGrpSpPr>
            <p:cNvPr id="8" name="Group 7">
              <a:extLst>
                <a:ext uri="{FF2B5EF4-FFF2-40B4-BE49-F238E27FC236}">
                  <a16:creationId xmlns:a16="http://schemas.microsoft.com/office/drawing/2014/main" id="{C96872B1-589D-5FDA-1CF2-20127DA14C39}"/>
                </a:ext>
              </a:extLst>
            </p:cNvPr>
            <p:cNvGrpSpPr/>
            <p:nvPr/>
          </p:nvGrpSpPr>
          <p:grpSpPr>
            <a:xfrm>
              <a:off x="3614526" y="1232694"/>
              <a:ext cx="2229804" cy="4718050"/>
              <a:chOff x="3942609" y="1232694"/>
              <a:chExt cx="2229804" cy="4718050"/>
            </a:xfrm>
          </p:grpSpPr>
          <p:pic>
            <p:nvPicPr>
              <p:cNvPr id="12" name="Picture 11">
                <a:extLst>
                  <a:ext uri="{FF2B5EF4-FFF2-40B4-BE49-F238E27FC236}">
                    <a16:creationId xmlns:a16="http://schemas.microsoft.com/office/drawing/2014/main" id="{10B95B8C-D8EC-76FF-E45B-6E334562F565}"/>
                  </a:ext>
                </a:extLst>
              </p:cNvPr>
              <p:cNvPicPr>
                <a:picLocks noChangeAspect="1"/>
              </p:cNvPicPr>
              <p:nvPr/>
            </p:nvPicPr>
            <p:blipFill>
              <a:blip r:embed="rId4"/>
              <a:stretch>
                <a:fillRect/>
              </a:stretch>
            </p:blipFill>
            <p:spPr>
              <a:xfrm>
                <a:off x="3992210" y="1308100"/>
                <a:ext cx="2101499" cy="4506382"/>
              </a:xfrm>
              <a:prstGeom prst="rect">
                <a:avLst/>
              </a:prstGeom>
            </p:spPr>
          </p:pic>
          <p:pic>
            <p:nvPicPr>
              <p:cNvPr id="13" name="Picture 3">
                <a:extLst>
                  <a:ext uri="{FF2B5EF4-FFF2-40B4-BE49-F238E27FC236}">
                    <a16:creationId xmlns:a16="http://schemas.microsoft.com/office/drawing/2014/main" id="{8782056F-6B12-3587-8680-2AF1674EB8E9}"/>
                  </a:ext>
                </a:extLst>
              </p:cNvPr>
              <p:cNvPicPr>
                <a:picLocks noChangeAspect="1"/>
              </p:cNvPicPr>
              <p:nvPr/>
            </p:nvPicPr>
            <p:blipFill>
              <a:blip r:embed="rId5"/>
              <a:stretch>
                <a:fillRect/>
              </a:stretch>
            </p:blipFill>
            <p:spPr>
              <a:xfrm>
                <a:off x="3942609" y="1232694"/>
                <a:ext cx="2229804" cy="4718050"/>
              </a:xfrm>
              <a:prstGeom prst="rect">
                <a:avLst/>
              </a:prstGeom>
            </p:spPr>
          </p:pic>
        </p:grpSp>
        <p:grpSp>
          <p:nvGrpSpPr>
            <p:cNvPr id="9" name="Group 8">
              <a:extLst>
                <a:ext uri="{FF2B5EF4-FFF2-40B4-BE49-F238E27FC236}">
                  <a16:creationId xmlns:a16="http://schemas.microsoft.com/office/drawing/2014/main" id="{FA2E8676-D3C1-69A8-6446-3A0AF55DFEA3}"/>
                </a:ext>
              </a:extLst>
            </p:cNvPr>
            <p:cNvGrpSpPr/>
            <p:nvPr/>
          </p:nvGrpSpPr>
          <p:grpSpPr>
            <a:xfrm>
              <a:off x="710724" y="1234017"/>
              <a:ext cx="2229804" cy="4718050"/>
              <a:chOff x="975307" y="1234017"/>
              <a:chExt cx="2229804" cy="4718050"/>
            </a:xfrm>
          </p:grpSpPr>
          <p:pic>
            <p:nvPicPr>
              <p:cNvPr id="10" name="Picture 9">
                <a:extLst>
                  <a:ext uri="{FF2B5EF4-FFF2-40B4-BE49-F238E27FC236}">
                    <a16:creationId xmlns:a16="http://schemas.microsoft.com/office/drawing/2014/main" id="{0F58D418-F0E7-699C-9620-E502083EDA4E}"/>
                  </a:ext>
                </a:extLst>
              </p:cNvPr>
              <p:cNvPicPr>
                <a:picLocks noChangeAspect="1"/>
              </p:cNvPicPr>
              <p:nvPr/>
            </p:nvPicPr>
            <p:blipFill rotWithShape="1">
              <a:blip r:embed="rId6"/>
              <a:srcRect l="40686" t="20813" r="40524" b="11931"/>
              <a:stretch/>
            </p:blipFill>
            <p:spPr>
              <a:xfrm>
                <a:off x="1087758" y="1659467"/>
                <a:ext cx="2096444" cy="4068233"/>
              </a:xfrm>
              <a:prstGeom prst="rect">
                <a:avLst/>
              </a:prstGeom>
            </p:spPr>
          </p:pic>
          <p:pic>
            <p:nvPicPr>
              <p:cNvPr id="11" name="Picture 3">
                <a:extLst>
                  <a:ext uri="{FF2B5EF4-FFF2-40B4-BE49-F238E27FC236}">
                    <a16:creationId xmlns:a16="http://schemas.microsoft.com/office/drawing/2014/main" id="{4933CF5D-A2E6-1B74-993B-8AA6ECDCFF22}"/>
                  </a:ext>
                </a:extLst>
              </p:cNvPr>
              <p:cNvPicPr>
                <a:picLocks noChangeAspect="1"/>
              </p:cNvPicPr>
              <p:nvPr/>
            </p:nvPicPr>
            <p:blipFill>
              <a:blip r:embed="rId5"/>
              <a:stretch>
                <a:fillRect/>
              </a:stretch>
            </p:blipFill>
            <p:spPr>
              <a:xfrm>
                <a:off x="975307" y="1234017"/>
                <a:ext cx="2229804" cy="4718050"/>
              </a:xfrm>
              <a:prstGeom prst="rect">
                <a:avLst/>
              </a:prstGeom>
            </p:spPr>
          </p:pic>
        </p:grpSp>
      </p:grpSp>
      <p:pic>
        <p:nvPicPr>
          <p:cNvPr id="15" name="Picture 14">
            <a:extLst>
              <a:ext uri="{FF2B5EF4-FFF2-40B4-BE49-F238E27FC236}">
                <a16:creationId xmlns:a16="http://schemas.microsoft.com/office/drawing/2014/main" id="{CB11712B-F525-3B6A-1917-45C6A3DA54FA}"/>
              </a:ext>
            </a:extLst>
          </p:cNvPr>
          <p:cNvPicPr>
            <a:picLocks noChangeAspect="1"/>
          </p:cNvPicPr>
          <p:nvPr/>
        </p:nvPicPr>
        <p:blipFill>
          <a:blip r:embed="rId7"/>
          <a:stretch>
            <a:fillRect/>
          </a:stretch>
        </p:blipFill>
        <p:spPr>
          <a:xfrm>
            <a:off x="400050" y="3011871"/>
            <a:ext cx="7644422" cy="3810092"/>
          </a:xfrm>
          <a:prstGeom prst="rect">
            <a:avLst/>
          </a:prstGeom>
        </p:spPr>
      </p:pic>
      <p:sp>
        <p:nvSpPr>
          <p:cNvPr id="19" name="TextBox 18">
            <a:extLst>
              <a:ext uri="{FF2B5EF4-FFF2-40B4-BE49-F238E27FC236}">
                <a16:creationId xmlns:a16="http://schemas.microsoft.com/office/drawing/2014/main" id="{46FD4B1D-C19A-4DC7-FC7D-DF1CB6CFEDF6}"/>
              </a:ext>
            </a:extLst>
          </p:cNvPr>
          <p:cNvSpPr txBox="1"/>
          <p:nvPr/>
        </p:nvSpPr>
        <p:spPr>
          <a:xfrm>
            <a:off x="254276" y="326685"/>
            <a:ext cx="9765188" cy="923330"/>
          </a:xfrm>
          <a:prstGeom prst="rect">
            <a:avLst/>
          </a:prstGeom>
          <a:noFill/>
        </p:spPr>
        <p:txBody>
          <a:bodyPr wrap="square">
            <a:spAutoFit/>
          </a:bodyPr>
          <a:lstStyle/>
          <a:p>
            <a:r>
              <a:rPr lang="en-GB" sz="1800" b="1" dirty="0">
                <a:solidFill>
                  <a:srgbClr val="002060"/>
                </a:solidFill>
                <a:latin typeface="Poppins" panose="00000500000000000000" pitchFamily="2" charset="0"/>
                <a:cs typeface="Poppins" panose="00000500000000000000" pitchFamily="2" charset="0"/>
              </a:rPr>
              <a:t>My Family Coach &amp; My Family Journal App - </a:t>
            </a:r>
            <a:r>
              <a:rPr lang="en-GB" b="1" dirty="0">
                <a:solidFill>
                  <a:srgbClr val="002060"/>
                </a:solidFill>
                <a:latin typeface="Poppins" panose="00000500000000000000" pitchFamily="2" charset="0"/>
                <a:cs typeface="Poppins" panose="00000500000000000000" pitchFamily="2" charset="0"/>
              </a:rPr>
              <a:t>Powered by Team Teach</a:t>
            </a:r>
            <a:br>
              <a:rPr lang="en-GB" sz="1800" dirty="0">
                <a:latin typeface="Poppins" panose="00000500000000000000" pitchFamily="2" charset="0"/>
                <a:cs typeface="Poppins" panose="00000500000000000000" pitchFamily="2" charset="0"/>
              </a:rPr>
            </a:br>
            <a:br>
              <a:rPr lang="en-GB" dirty="0">
                <a:latin typeface="Poppins" panose="00000500000000000000" pitchFamily="2" charset="0"/>
                <a:cs typeface="Poppins" panose="00000500000000000000" pitchFamily="2" charset="0"/>
              </a:rPr>
            </a:br>
            <a:endParaRPr lang="en-GB" dirty="0"/>
          </a:p>
        </p:txBody>
      </p:sp>
      <p:sp>
        <p:nvSpPr>
          <p:cNvPr id="20" name="Content Placeholder 2">
            <a:extLst>
              <a:ext uri="{FF2B5EF4-FFF2-40B4-BE49-F238E27FC236}">
                <a16:creationId xmlns:a16="http://schemas.microsoft.com/office/drawing/2014/main" id="{F311AF21-C15D-3CB6-490B-5E74A395AAA3}"/>
              </a:ext>
            </a:extLst>
          </p:cNvPr>
          <p:cNvSpPr txBox="1">
            <a:spLocks/>
          </p:cNvSpPr>
          <p:nvPr/>
        </p:nvSpPr>
        <p:spPr>
          <a:xfrm>
            <a:off x="254276" y="788350"/>
            <a:ext cx="10248007" cy="2538252"/>
          </a:xfrm>
          <a:prstGeom prst="rect">
            <a:avLst/>
          </a:prstGeom>
        </p:spPr>
        <p:txBody>
          <a:bodyPr vert="horz" lIns="0" tIns="0" rIns="0" bIns="0" rtlCol="0" anchor="ctr">
            <a:normAutofit/>
          </a:bodyPr>
          <a:lstStyle>
            <a:lvl1pPr marL="0" indent="0" algn="l" defTabSz="914400" rtl="0" eaLnBrk="1" latinLnBrk="0" hangingPunct="1">
              <a:lnSpc>
                <a:spcPct val="90000"/>
              </a:lnSpc>
              <a:spcBef>
                <a:spcPts val="1000"/>
              </a:spcBef>
              <a:spcAft>
                <a:spcPts val="1000"/>
              </a:spcAft>
              <a:buFont typeface="Arial" panose="020B0604020202020204" pitchFamily="34" charset="0"/>
              <a:buNone/>
              <a:defRPr sz="1800" b="1" kern="1200">
                <a:solidFill>
                  <a:srgbClr val="0085AC"/>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500"/>
              </a:spcBef>
              <a:spcAft>
                <a:spcPts val="1000"/>
              </a:spcAft>
              <a:buFont typeface="Arial" panose="020B0604020202020204" pitchFamily="34" charset="0"/>
              <a:buNone/>
              <a:defRPr sz="1400" b="1" kern="1200">
                <a:solidFill>
                  <a:schemeClr val="tx1"/>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100000"/>
              </a:lnSpc>
              <a:spcBef>
                <a:spcPts val="500"/>
              </a:spcBef>
              <a:spcAft>
                <a:spcPts val="500"/>
              </a:spcAft>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360000" indent="-180000" algn="l" defTabSz="180000" rtl="0" eaLnBrk="1" latinLnBrk="0" hangingPunct="1">
              <a:lnSpc>
                <a:spcPct val="100000"/>
              </a:lnSpc>
              <a:spcBef>
                <a:spcPts val="500"/>
              </a:spcBef>
              <a:spcAft>
                <a:spcPts val="500"/>
              </a:spcAft>
              <a:buClr>
                <a:srgbClr val="0085AC"/>
              </a:buClr>
              <a:buFont typeface="Arial" panose="020B0604020202020204" pitchFamily="34" charset="0"/>
              <a:buChar char="•"/>
              <a:tabLst>
                <a:tab pos="0" algn="l"/>
                <a:tab pos="180000" algn="l"/>
                <a:tab pos="360000" algn="l"/>
                <a:tab pos="540000" algn="l"/>
                <a:tab pos="720000" algn="l"/>
                <a:tab pos="900000" algn="l"/>
              </a:tabLst>
              <a:defRPr sz="1200" kern="1200">
                <a:solidFill>
                  <a:schemeClr val="tx1"/>
                </a:solidFill>
                <a:latin typeface="Arial" panose="020B0604020202020204" pitchFamily="34" charset="0"/>
                <a:ea typeface="+mn-ea"/>
                <a:cs typeface="Arial" panose="020B0604020202020204" pitchFamily="34" charset="0"/>
              </a:defRPr>
            </a:lvl4pPr>
            <a:lvl5pPr marL="540000" indent="-180000" algn="l" defTabSz="914400" rtl="0" eaLnBrk="1" latinLnBrk="0" hangingPunct="1">
              <a:lnSpc>
                <a:spcPct val="100000"/>
              </a:lnSpc>
              <a:spcBef>
                <a:spcPts val="500"/>
              </a:spcBef>
              <a:spcAft>
                <a:spcPts val="500"/>
              </a:spcAft>
              <a:buClr>
                <a:srgbClr val="0085AC"/>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720000" indent="-180000" algn="l" defTabSz="914400" rtl="0" eaLnBrk="1" latinLnBrk="0" hangingPunct="1">
              <a:lnSpc>
                <a:spcPct val="100000"/>
              </a:lnSpc>
              <a:spcBef>
                <a:spcPts val="500"/>
              </a:spcBef>
              <a:spcAft>
                <a:spcPts val="500"/>
              </a:spcAft>
              <a:buClr>
                <a:srgbClr val="0085AC"/>
              </a:buClr>
              <a:buFont typeface="Arial" panose="020B0604020202020204" pitchFamily="34" charset="0"/>
              <a:buChar char="•"/>
              <a:defRPr sz="1200" kern="1200" baseline="0">
                <a:solidFill>
                  <a:schemeClr val="tx1"/>
                </a:solidFill>
                <a:latin typeface="Arial" panose="020B0604020202020204" pitchFamily="34" charset="0"/>
                <a:ea typeface="+mn-ea"/>
                <a:cs typeface="Arial" panose="020B0604020202020204" pitchFamily="34" charset="0"/>
              </a:defRPr>
            </a:lvl6pPr>
            <a:lvl7pPr marL="900000" indent="-180000" algn="l" defTabSz="914400" rtl="0" eaLnBrk="1" latinLnBrk="0" hangingPunct="1">
              <a:lnSpc>
                <a:spcPct val="100000"/>
              </a:lnSpc>
              <a:spcBef>
                <a:spcPts val="500"/>
              </a:spcBef>
              <a:spcAft>
                <a:spcPts val="500"/>
              </a:spcAft>
              <a:buClr>
                <a:srgbClr val="0085AC"/>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7pPr>
            <a:lvl8pPr marL="1080000" indent="-180000" algn="l" defTabSz="914400" rtl="0" eaLnBrk="1" latinLnBrk="0" hangingPunct="1">
              <a:lnSpc>
                <a:spcPct val="100000"/>
              </a:lnSpc>
              <a:spcBef>
                <a:spcPts val="500"/>
              </a:spcBef>
              <a:spcAft>
                <a:spcPts val="500"/>
              </a:spcAft>
              <a:buClr>
                <a:srgbClr val="0085AC"/>
              </a:buClr>
              <a:buFont typeface="Arial" panose="020B0604020202020204" pitchFamily="34" charset="0"/>
              <a:buChar char="•"/>
              <a:defRPr sz="1200" kern="1200" baseline="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300"/>
              </a:spcBef>
              <a:spcAft>
                <a:spcPts val="300"/>
              </a:spcAft>
              <a:buFont typeface="Arial" panose="020B0604020202020204" pitchFamily="34" charset="0"/>
              <a:buChar char="•"/>
            </a:pPr>
            <a:r>
              <a:rPr lang="en-GB" sz="1400" b="0" dirty="0">
                <a:latin typeface="Poppins"/>
                <a:cs typeface="Poppins"/>
              </a:rPr>
              <a:t>At Team Teach, we help all staff deal positively with issues ranging from anxiety and stress to bullying, peer pressure and online safety, among many different forms of communication. But we also know that behaviour challenges don’t end when the school day does, which is why we have launched My Family Coach.</a:t>
            </a:r>
          </a:p>
          <a:p>
            <a:pPr marL="285750" indent="-285750">
              <a:lnSpc>
                <a:spcPct val="100000"/>
              </a:lnSpc>
              <a:spcBef>
                <a:spcPts val="300"/>
              </a:spcBef>
              <a:spcAft>
                <a:spcPts val="300"/>
              </a:spcAft>
              <a:buFont typeface="Arial" panose="020B0604020202020204" pitchFamily="34" charset="0"/>
              <a:buChar char="•"/>
            </a:pPr>
            <a:r>
              <a:rPr lang="en-GB" sz="1400" b="0" dirty="0">
                <a:latin typeface="Poppins"/>
                <a:cs typeface="Poppins"/>
              </a:rPr>
              <a:t>A </a:t>
            </a:r>
            <a:r>
              <a:rPr lang="en-GB" sz="1400" b="0" u="sng" dirty="0">
                <a:latin typeface="Poppins"/>
                <a:cs typeface="Poppins"/>
              </a:rPr>
              <a:t>free</a:t>
            </a:r>
            <a:r>
              <a:rPr lang="en-GB" sz="1400" b="0" dirty="0">
                <a:latin typeface="Poppins"/>
                <a:cs typeface="Poppins"/>
              </a:rPr>
              <a:t> resource for parents to connect the dots between behaviour challenges that may be displayed in school or college but that may start or continue into homelife. </a:t>
            </a:r>
            <a:r>
              <a:rPr lang="en-GB" sz="1400" dirty="0">
                <a:solidFill>
                  <a:srgbClr val="002060"/>
                </a:solidFill>
                <a:latin typeface="Poppins"/>
                <a:cs typeface="Poppins"/>
                <a:hlinkClick r:id="rId8">
                  <a:extLst>
                    <a:ext uri="{A12FA001-AC4F-418D-AE19-62706E023703}">
                      <ahyp:hlinkClr xmlns:ahyp="http://schemas.microsoft.com/office/drawing/2018/hyperlinkcolor" val="tx"/>
                    </a:ext>
                  </a:extLst>
                </a:hlinkClick>
              </a:rPr>
              <a:t>www.myfamilycoach.com</a:t>
            </a:r>
            <a:r>
              <a:rPr lang="en-GB" sz="1400" dirty="0">
                <a:solidFill>
                  <a:srgbClr val="002060"/>
                </a:solidFill>
                <a:latin typeface="Poppins"/>
                <a:cs typeface="Poppins"/>
              </a:rPr>
              <a:t> </a:t>
            </a:r>
          </a:p>
          <a:p>
            <a:pPr marL="285750" indent="-285750">
              <a:lnSpc>
                <a:spcPct val="100000"/>
              </a:lnSpc>
              <a:spcBef>
                <a:spcPts val="300"/>
              </a:spcBef>
              <a:spcAft>
                <a:spcPts val="300"/>
              </a:spcAft>
              <a:buFont typeface="Arial" panose="020B0604020202020204" pitchFamily="34" charset="0"/>
              <a:buChar char="•"/>
            </a:pPr>
            <a:r>
              <a:rPr lang="en-GB" sz="1400" b="0" dirty="0">
                <a:latin typeface="Poppins"/>
                <a:cs typeface="Poppins"/>
              </a:rPr>
              <a:t>We are creating a bridge between teachers and parents and between schools and homes</a:t>
            </a:r>
          </a:p>
          <a:p>
            <a:pPr marL="285750" indent="-285750">
              <a:lnSpc>
                <a:spcPct val="100000"/>
              </a:lnSpc>
              <a:spcBef>
                <a:spcPts val="300"/>
              </a:spcBef>
              <a:spcAft>
                <a:spcPts val="300"/>
              </a:spcAft>
              <a:buFont typeface="Arial" panose="020B0604020202020204" pitchFamily="34" charset="0"/>
              <a:buChar char="•"/>
            </a:pPr>
            <a:r>
              <a:rPr lang="en-GB" sz="1400" b="0" dirty="0">
                <a:latin typeface="Poppins"/>
                <a:cs typeface="Poppins"/>
              </a:rPr>
              <a:t>Journal - </a:t>
            </a:r>
            <a:r>
              <a:rPr lang="en-GB" sz="1400" b="0" dirty="0">
                <a:latin typeface="Poppins" panose="00000500000000000000" pitchFamily="2" charset="0"/>
                <a:cs typeface="Poppins" panose="00000500000000000000" pitchFamily="2" charset="0"/>
              </a:rPr>
              <a:t>A free app for you to give to parents to help them understand the triggers and patterns in their children’s and young adults lives. </a:t>
            </a:r>
            <a:endParaRPr lang="en-GB" sz="1400" b="0" dirty="0">
              <a:latin typeface="Poppins"/>
              <a:cs typeface="Poppins"/>
            </a:endParaRPr>
          </a:p>
          <a:p>
            <a:pPr marL="171450" indent="-171450">
              <a:buFont typeface="Arial" panose="020B0604020202020204" pitchFamily="34" charset="0"/>
              <a:buChar char="•"/>
            </a:pPr>
            <a:endParaRPr lang="en-GB" sz="1200" dirty="0"/>
          </a:p>
        </p:txBody>
      </p:sp>
    </p:spTree>
    <p:extLst>
      <p:ext uri="{BB962C8B-B14F-4D97-AF65-F5344CB8AC3E}">
        <p14:creationId xmlns:p14="http://schemas.microsoft.com/office/powerpoint/2010/main" val="25530749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91DEE-F91F-36FD-1A01-F27BD7B995C3}"/>
              </a:ext>
            </a:extLst>
          </p:cNvPr>
          <p:cNvSpPr>
            <a:spLocks noGrp="1"/>
          </p:cNvSpPr>
          <p:nvPr>
            <p:ph type="title"/>
          </p:nvPr>
        </p:nvSpPr>
        <p:spPr/>
        <p:txBody>
          <a:bodyPr/>
          <a:lstStyle/>
          <a:p>
            <a:r>
              <a:rPr lang="en-AU" dirty="0"/>
              <a:t>Potential new professional learning opportunities</a:t>
            </a:r>
          </a:p>
        </p:txBody>
      </p:sp>
      <p:sp>
        <p:nvSpPr>
          <p:cNvPr id="3" name="Content Placeholder 2">
            <a:extLst>
              <a:ext uri="{FF2B5EF4-FFF2-40B4-BE49-F238E27FC236}">
                <a16:creationId xmlns:a16="http://schemas.microsoft.com/office/drawing/2014/main" id="{3946E080-5AEA-1FB5-1EF3-23F63E4DDFA9}"/>
              </a:ext>
            </a:extLst>
          </p:cNvPr>
          <p:cNvSpPr>
            <a:spLocks noGrp="1"/>
          </p:cNvSpPr>
          <p:nvPr>
            <p:ph idx="1"/>
          </p:nvPr>
        </p:nvSpPr>
        <p:spPr>
          <a:xfrm>
            <a:off x="480393" y="1171254"/>
            <a:ext cx="10515600" cy="4911047"/>
          </a:xfrm>
        </p:spPr>
        <p:txBody>
          <a:bodyPr>
            <a:normAutofit lnSpcReduction="10000"/>
          </a:bodyPr>
          <a:lstStyle/>
          <a:p>
            <a:pPr algn="l">
              <a:buFont typeface="+mj-lt"/>
              <a:buAutoNum type="arabicPeriod"/>
            </a:pPr>
            <a:r>
              <a:rPr lang="en-GB" b="0" i="0" dirty="0">
                <a:solidFill>
                  <a:srgbClr val="202020"/>
                </a:solidFill>
                <a:effectLst/>
                <a:latin typeface="Helvetica" panose="020B0604020202020204" pitchFamily="34" charset="0"/>
              </a:rPr>
              <a:t>Coach Training - online course available to support and develop your coaching skills to sit alongside and be supplemented by your knowledge of Team Teach.</a:t>
            </a:r>
          </a:p>
          <a:p>
            <a:pPr algn="l">
              <a:buFont typeface="+mj-lt"/>
              <a:buAutoNum type="arabicPeriod"/>
            </a:pPr>
            <a:r>
              <a:rPr lang="en-GB" b="0" i="0" dirty="0">
                <a:solidFill>
                  <a:srgbClr val="202020"/>
                </a:solidFill>
                <a:effectLst/>
                <a:latin typeface="Helvetica" panose="020B0604020202020204" pitchFamily="34" charset="0"/>
              </a:rPr>
              <a:t>Sex and Relationship Education - a virtual train-the-trainer course has been developed by Paul Bray in the UK as delivery of this is required in special schools in the UK.</a:t>
            </a:r>
          </a:p>
          <a:p>
            <a:pPr algn="l">
              <a:buFont typeface="+mj-lt"/>
              <a:buAutoNum type="arabicPeriod"/>
            </a:pPr>
            <a:r>
              <a:rPr lang="en-GB" b="1" i="0" dirty="0">
                <a:solidFill>
                  <a:srgbClr val="202020"/>
                </a:solidFill>
                <a:effectLst/>
                <a:latin typeface="Helvetica" panose="020B0604020202020204" pitchFamily="34" charset="0"/>
              </a:rPr>
              <a:t>‘Restorative Practice and Special Needs A Practical Guide to Working Restoratively with Young People’</a:t>
            </a:r>
            <a:r>
              <a:rPr lang="en-GB" b="0" i="0" dirty="0">
                <a:solidFill>
                  <a:srgbClr val="202020"/>
                </a:solidFill>
                <a:effectLst/>
                <a:latin typeface="Helvetica" panose="020B0604020202020204" pitchFamily="34" charset="0"/>
              </a:rPr>
              <a:t> - on-line course to support knowledge and implementation of the ideas contained within the book.</a:t>
            </a:r>
          </a:p>
          <a:p>
            <a:pPr algn="l">
              <a:buFont typeface="+mj-lt"/>
              <a:buAutoNum type="arabicPeriod"/>
            </a:pPr>
            <a:r>
              <a:rPr lang="en-GB" b="0" i="0" dirty="0">
                <a:solidFill>
                  <a:srgbClr val="202020"/>
                </a:solidFill>
                <a:effectLst/>
                <a:latin typeface="Helvetica" panose="020B0604020202020204" pitchFamily="34" charset="0"/>
              </a:rPr>
              <a:t>Mojo-Maintenance Train the Trainer Program - </a:t>
            </a:r>
            <a:r>
              <a:rPr lang="en-GB" b="1" i="0" dirty="0">
                <a:solidFill>
                  <a:srgbClr val="202020"/>
                </a:solidFill>
                <a:effectLst/>
                <a:latin typeface="Helvetica" panose="020B0604020202020204" pitchFamily="34" charset="0"/>
              </a:rPr>
              <a:t>Mojo-Maintenance Training (MMT)</a:t>
            </a:r>
            <a:r>
              <a:rPr lang="en-GB" b="0" i="0" dirty="0">
                <a:solidFill>
                  <a:srgbClr val="202020"/>
                </a:solidFill>
                <a:effectLst/>
                <a:latin typeface="Helvetica" panose="020B0604020202020204" pitchFamily="34" charset="0"/>
              </a:rPr>
              <a:t> is designed to enable participants to train colleagues back in their setting in the use of “peer reflective practice” tools to help staff support each other in:</a:t>
            </a:r>
          </a:p>
          <a:p>
            <a:pPr algn="l">
              <a:buFont typeface="Arial" panose="020B0604020202020204" pitchFamily="34" charset="0"/>
              <a:buChar char="•"/>
            </a:pPr>
            <a:r>
              <a:rPr lang="en-GB" b="0" i="0" dirty="0">
                <a:solidFill>
                  <a:srgbClr val="202020"/>
                </a:solidFill>
                <a:effectLst/>
                <a:latin typeface="Helvetica" panose="020B0604020202020204" pitchFamily="34" charset="0"/>
              </a:rPr>
              <a:t>taking stock of the impacts of the challenging situations they face daily, and</a:t>
            </a:r>
          </a:p>
          <a:p>
            <a:pPr algn="l">
              <a:buFont typeface="Arial" panose="020B0604020202020204" pitchFamily="34" charset="0"/>
              <a:buChar char="•"/>
            </a:pPr>
            <a:r>
              <a:rPr lang="en-GB" b="0" i="0" dirty="0">
                <a:solidFill>
                  <a:srgbClr val="202020"/>
                </a:solidFill>
                <a:effectLst/>
                <a:latin typeface="Helvetica" panose="020B0604020202020204" pitchFamily="34" charset="0"/>
              </a:rPr>
              <a:t>sharing ongoing learning about their own resilience and self-regulation.</a:t>
            </a:r>
          </a:p>
        </p:txBody>
      </p:sp>
      <p:pic>
        <p:nvPicPr>
          <p:cNvPr id="5" name="Picture 4" descr="Qr code&#10;&#10;Description automatically generated">
            <a:extLst>
              <a:ext uri="{FF2B5EF4-FFF2-40B4-BE49-F238E27FC236}">
                <a16:creationId xmlns:a16="http://schemas.microsoft.com/office/drawing/2014/main" id="{4D40DB0F-6E2A-4528-1B02-8550EC319662}"/>
              </a:ext>
            </a:extLst>
          </p:cNvPr>
          <p:cNvPicPr>
            <a:picLocks noChangeAspect="1"/>
          </p:cNvPicPr>
          <p:nvPr/>
        </p:nvPicPr>
        <p:blipFill>
          <a:blip r:embed="rId3"/>
          <a:stretch>
            <a:fillRect/>
          </a:stretch>
        </p:blipFill>
        <p:spPr>
          <a:xfrm>
            <a:off x="9734916" y="4561158"/>
            <a:ext cx="2522153" cy="2522153"/>
          </a:xfrm>
          <a:prstGeom prst="rect">
            <a:avLst/>
          </a:prstGeom>
        </p:spPr>
      </p:pic>
    </p:spTree>
    <p:extLst>
      <p:ext uri="{BB962C8B-B14F-4D97-AF65-F5344CB8AC3E}">
        <p14:creationId xmlns:p14="http://schemas.microsoft.com/office/powerpoint/2010/main" val="2585612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1383F6-283C-1B4B-BAA6-2928B52CC34C}"/>
              </a:ext>
            </a:extLst>
          </p:cNvPr>
          <p:cNvSpPr>
            <a:spLocks noGrp="1"/>
          </p:cNvSpPr>
          <p:nvPr>
            <p:ph idx="1"/>
          </p:nvPr>
        </p:nvSpPr>
        <p:spPr/>
        <p:txBody>
          <a:bodyPr/>
          <a:lstStyle/>
          <a:p>
            <a:r>
              <a:rPr lang="en-US"/>
              <a:t>Ground fights</a:t>
            </a:r>
          </a:p>
          <a:p>
            <a:r>
              <a:rPr lang="en-US"/>
              <a:t>Ground assaults</a:t>
            </a:r>
          </a:p>
          <a:p>
            <a:r>
              <a:rPr lang="en-US"/>
              <a:t>Transport</a:t>
            </a:r>
          </a:p>
          <a:p>
            <a:r>
              <a:rPr lang="en-US"/>
              <a:t>Dead-weight responses</a:t>
            </a:r>
          </a:p>
          <a:p>
            <a:r>
              <a:rPr lang="en-US"/>
              <a:t>Ground recovery holds</a:t>
            </a:r>
          </a:p>
          <a:p>
            <a:r>
              <a:rPr lang="en-US"/>
              <a:t>Weapons</a:t>
            </a:r>
          </a:p>
          <a:p>
            <a:endParaRPr lang="en-US"/>
          </a:p>
          <a:p>
            <a:r>
              <a:rPr lang="en-US"/>
              <a:t>Modular opportunity</a:t>
            </a:r>
          </a:p>
          <a:p>
            <a:endParaRPr lang="en-US"/>
          </a:p>
        </p:txBody>
      </p:sp>
      <p:sp>
        <p:nvSpPr>
          <p:cNvPr id="2" name="Title 1">
            <a:extLst>
              <a:ext uri="{FF2B5EF4-FFF2-40B4-BE49-F238E27FC236}">
                <a16:creationId xmlns:a16="http://schemas.microsoft.com/office/drawing/2014/main" id="{646F8F1E-EEE2-D243-94E1-BAC9494A998B}"/>
              </a:ext>
            </a:extLst>
          </p:cNvPr>
          <p:cNvSpPr>
            <a:spLocks noGrp="1"/>
          </p:cNvSpPr>
          <p:nvPr>
            <p:ph type="title"/>
          </p:nvPr>
        </p:nvSpPr>
        <p:spPr/>
        <p:txBody>
          <a:bodyPr>
            <a:normAutofit/>
          </a:bodyPr>
          <a:lstStyle/>
          <a:p>
            <a:r>
              <a:rPr lang="en-US"/>
              <a:t>Advanced Techniques</a:t>
            </a:r>
          </a:p>
        </p:txBody>
      </p:sp>
    </p:spTree>
    <p:extLst>
      <p:ext uri="{BB962C8B-B14F-4D97-AF65-F5344CB8AC3E}">
        <p14:creationId xmlns:p14="http://schemas.microsoft.com/office/powerpoint/2010/main" val="3760679164"/>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34024883-4530-735E-2BAD-C23075048917}"/>
              </a:ext>
            </a:extLst>
          </p:cNvPr>
          <p:cNvPicPr>
            <a:picLocks noChangeAspect="1"/>
          </p:cNvPicPr>
          <p:nvPr/>
        </p:nvPicPr>
        <p:blipFill>
          <a:blip r:embed="rId2"/>
          <a:stretch>
            <a:fillRect/>
          </a:stretch>
        </p:blipFill>
        <p:spPr>
          <a:xfrm>
            <a:off x="849256" y="1001219"/>
            <a:ext cx="10493488" cy="3457740"/>
          </a:xfrm>
          <a:prstGeom prst="rect">
            <a:avLst/>
          </a:prstGeom>
        </p:spPr>
      </p:pic>
      <p:sp>
        <p:nvSpPr>
          <p:cNvPr id="2" name="Title 1">
            <a:extLst>
              <a:ext uri="{FF2B5EF4-FFF2-40B4-BE49-F238E27FC236}">
                <a16:creationId xmlns:a16="http://schemas.microsoft.com/office/drawing/2014/main" id="{84B00B33-5095-448B-AD77-8BC96042AFF6}"/>
              </a:ext>
            </a:extLst>
          </p:cNvPr>
          <p:cNvSpPr>
            <a:spLocks noGrp="1"/>
          </p:cNvSpPr>
          <p:nvPr>
            <p:ph type="title"/>
          </p:nvPr>
        </p:nvSpPr>
        <p:spPr>
          <a:xfrm>
            <a:off x="480393" y="258417"/>
            <a:ext cx="10515600" cy="517872"/>
          </a:xfrm>
        </p:spPr>
        <p:txBody>
          <a:bodyPr/>
          <a:lstStyle/>
          <a:p>
            <a:r>
              <a:rPr lang="en-US"/>
              <a:t>Acknowledgement of Country</a:t>
            </a:r>
            <a:endParaRPr lang="en-AU"/>
          </a:p>
        </p:txBody>
      </p:sp>
      <p:sp>
        <p:nvSpPr>
          <p:cNvPr id="3" name="Content Placeholder 2">
            <a:extLst>
              <a:ext uri="{FF2B5EF4-FFF2-40B4-BE49-F238E27FC236}">
                <a16:creationId xmlns:a16="http://schemas.microsoft.com/office/drawing/2014/main" id="{473C5186-18A4-42C8-B62F-6A29785BE34F}"/>
              </a:ext>
            </a:extLst>
          </p:cNvPr>
          <p:cNvSpPr>
            <a:spLocks noGrp="1"/>
          </p:cNvSpPr>
          <p:nvPr>
            <p:ph idx="1"/>
          </p:nvPr>
        </p:nvSpPr>
        <p:spPr>
          <a:xfrm>
            <a:off x="849256" y="4423914"/>
            <a:ext cx="10493487" cy="4351338"/>
          </a:xfrm>
        </p:spPr>
        <p:txBody>
          <a:bodyPr/>
          <a:lstStyle/>
          <a:p>
            <a:pPr lvl="0"/>
            <a:r>
              <a:rPr lang="en-GB" sz="1800" noProof="0"/>
              <a:t>I would like to begin by acknowledging and paying my respects to the Traditional Custodians of the land we are each gathered on today.</a:t>
            </a:r>
          </a:p>
          <a:p>
            <a:pPr lvl="0"/>
            <a:r>
              <a:rPr lang="en-GB" sz="1800" noProof="0"/>
              <a:t>I would like to pay my respects to their Elders, past, present and emerging, and acknowledge all Aboriginal and Torres Strait Islanders here today, paying my respect to your Elders, past, present and emerging.</a:t>
            </a:r>
          </a:p>
          <a:p>
            <a:endParaRPr lang="en-AU"/>
          </a:p>
        </p:txBody>
      </p:sp>
    </p:spTree>
    <p:extLst>
      <p:ext uri="{BB962C8B-B14F-4D97-AF65-F5344CB8AC3E}">
        <p14:creationId xmlns:p14="http://schemas.microsoft.com/office/powerpoint/2010/main" val="35364752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24D61-6241-2741-99F3-B8A73E14CCE7}"/>
              </a:ext>
            </a:extLst>
          </p:cNvPr>
          <p:cNvSpPr>
            <a:spLocks noGrp="1"/>
          </p:cNvSpPr>
          <p:nvPr>
            <p:ph type="title"/>
          </p:nvPr>
        </p:nvSpPr>
        <p:spPr/>
        <p:txBody>
          <a:bodyPr>
            <a:normAutofit/>
          </a:bodyPr>
          <a:lstStyle/>
          <a:p>
            <a:r>
              <a:rPr lang="en-US"/>
              <a:t>Reaccreditation Timescale</a:t>
            </a:r>
          </a:p>
        </p:txBody>
      </p:sp>
      <p:graphicFrame>
        <p:nvGraphicFramePr>
          <p:cNvPr id="3" name="Table 4">
            <a:extLst>
              <a:ext uri="{FF2B5EF4-FFF2-40B4-BE49-F238E27FC236}">
                <a16:creationId xmlns:a16="http://schemas.microsoft.com/office/drawing/2014/main" id="{A4F6C4D0-2D57-4AD8-AA99-53EEF25CF9A6}"/>
              </a:ext>
            </a:extLst>
          </p:cNvPr>
          <p:cNvGraphicFramePr>
            <a:graphicFrameLocks noGrp="1"/>
          </p:cNvGraphicFramePr>
          <p:nvPr>
            <p:extLst>
              <p:ext uri="{D42A27DB-BD31-4B8C-83A1-F6EECF244321}">
                <p14:modId xmlns:p14="http://schemas.microsoft.com/office/powerpoint/2010/main" val="276746142"/>
              </p:ext>
            </p:extLst>
          </p:nvPr>
        </p:nvGraphicFramePr>
        <p:xfrm>
          <a:off x="1158695" y="1033608"/>
          <a:ext cx="9456792" cy="4257582"/>
        </p:xfrm>
        <a:graphic>
          <a:graphicData uri="http://schemas.openxmlformats.org/drawingml/2006/table">
            <a:tbl>
              <a:tblPr firstRow="1" bandRow="1">
                <a:tableStyleId>{5C22544A-7EE6-4342-B048-85BDC9FD1C3A}</a:tableStyleId>
              </a:tblPr>
              <a:tblGrid>
                <a:gridCol w="3152264">
                  <a:extLst>
                    <a:ext uri="{9D8B030D-6E8A-4147-A177-3AD203B41FA5}">
                      <a16:colId xmlns:a16="http://schemas.microsoft.com/office/drawing/2014/main" val="3128217583"/>
                    </a:ext>
                  </a:extLst>
                </a:gridCol>
                <a:gridCol w="3152264">
                  <a:extLst>
                    <a:ext uri="{9D8B030D-6E8A-4147-A177-3AD203B41FA5}">
                      <a16:colId xmlns:a16="http://schemas.microsoft.com/office/drawing/2014/main" val="3354330213"/>
                    </a:ext>
                  </a:extLst>
                </a:gridCol>
                <a:gridCol w="3152264">
                  <a:extLst>
                    <a:ext uri="{9D8B030D-6E8A-4147-A177-3AD203B41FA5}">
                      <a16:colId xmlns:a16="http://schemas.microsoft.com/office/drawing/2014/main" val="1400377079"/>
                    </a:ext>
                  </a:extLst>
                </a:gridCol>
              </a:tblGrid>
              <a:tr h="4105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srgbClr val="000000"/>
                          </a:solidFill>
                          <a:effectLst/>
                          <a:uLnTx/>
                          <a:uFillTx/>
                          <a:latin typeface="Rubik SemiBold" pitchFamily="2" charset="-79"/>
                          <a:cs typeface="Rubik SemiBold" pitchFamily="2" charset="-79"/>
                        </a:rPr>
                        <a:t>Team Teach Course</a:t>
                      </a:r>
                    </a:p>
                  </a:txBody>
                  <a:tcPr/>
                </a:tc>
                <a:tc>
                  <a:txBody>
                    <a:bodyPr/>
                    <a:lstStyle/>
                    <a:p>
                      <a:pPr algn="ctr"/>
                      <a:r>
                        <a:rPr kumimoji="0" lang="en-US" sz="1800" b="1" u="none" strike="noStrike" kern="1200" cap="none" spc="0" normalizeH="0" baseline="0" noProof="0">
                          <a:ln>
                            <a:noFill/>
                          </a:ln>
                          <a:solidFill>
                            <a:srgbClr val="000000"/>
                          </a:solidFill>
                          <a:effectLst/>
                          <a:uLnTx/>
                          <a:uFillTx/>
                          <a:latin typeface="Rubik SemiBold" pitchFamily="2" charset="-79"/>
                          <a:cs typeface="Rubik SemiBold" pitchFamily="2" charset="-79"/>
                        </a:rPr>
                        <a:t>Recommended</a:t>
                      </a:r>
                      <a:endParaRPr lang="en-AU"/>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a:ln>
                            <a:noFill/>
                          </a:ln>
                          <a:solidFill>
                            <a:srgbClr val="000000"/>
                          </a:solidFill>
                          <a:effectLst/>
                          <a:uLnTx/>
                          <a:uFillTx/>
                          <a:latin typeface="Rubik SemiBold" pitchFamily="2" charset="-79"/>
                          <a:cs typeface="Rubik SemiBold" pitchFamily="2" charset="-79"/>
                        </a:rPr>
                        <a:t>Required</a:t>
                      </a:r>
                    </a:p>
                  </a:txBody>
                  <a:tcPr/>
                </a:tc>
                <a:extLst>
                  <a:ext uri="{0D108BD9-81ED-4DB2-BD59-A6C34878D82A}">
                    <a16:rowId xmlns:a16="http://schemas.microsoft.com/office/drawing/2014/main" val="556214009"/>
                  </a:ext>
                </a:extLst>
              </a:tr>
              <a:tr h="809897">
                <a:tc>
                  <a:txBody>
                    <a:bodyPr/>
                    <a:lstStyle/>
                    <a:p>
                      <a:pPr marL="0" marR="0" lvl="0" indent="0" algn="l" defTabSz="898525"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a:ln>
                            <a:noFill/>
                          </a:ln>
                          <a:solidFill>
                            <a:srgbClr val="000000"/>
                          </a:solidFill>
                          <a:effectLst/>
                          <a:uLnTx/>
                          <a:uFillTx/>
                          <a:latin typeface="Rubik SemiBold" pitchFamily="2" charset="-79"/>
                          <a:cs typeface="Rubik SemiBold" pitchFamily="2" charset="-79"/>
                        </a:rPr>
                        <a:t>Level 1 </a:t>
                      </a:r>
                    </a:p>
                    <a:p>
                      <a:pPr marL="0" marR="0" lvl="0" indent="0" algn="l" defTabSz="898525"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solidFill>
                            <a:srgbClr val="000000"/>
                          </a:solidFill>
                          <a:effectLst/>
                          <a:uLnTx/>
                          <a:uFillTx/>
                          <a:latin typeface="Rubik Light" pitchFamily="2" charset="-79"/>
                          <a:cs typeface="Rubik Light" pitchFamily="2" charset="-79"/>
                        </a:rPr>
                        <a:t>(Low Risk Settings)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solidFill>
                            <a:srgbClr val="000000"/>
                          </a:solidFill>
                          <a:effectLst/>
                          <a:uLnTx/>
                          <a:uFillTx/>
                          <a:latin typeface="Rubik Light" pitchFamily="2" charset="-79"/>
                          <a:cs typeface="Rubik Light" pitchFamily="2" charset="-79"/>
                        </a:rPr>
                        <a:t>Every two years</a:t>
                      </a:r>
                    </a:p>
                    <a:p>
                      <a:pPr algn="ctr"/>
                      <a:endParaRPr lang="en-AU"/>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dirty="0">
                          <a:ln>
                            <a:noFill/>
                          </a:ln>
                          <a:solidFill>
                            <a:srgbClr val="000000"/>
                          </a:solidFill>
                          <a:effectLst/>
                          <a:uLnTx/>
                          <a:uFillTx/>
                          <a:latin typeface="Rubik Light" pitchFamily="2" charset="-79"/>
                          <a:cs typeface="Rubik Light" pitchFamily="2" charset="-79"/>
                        </a:rPr>
                        <a:t>Every three years</a:t>
                      </a:r>
                    </a:p>
                  </a:txBody>
                  <a:tcPr/>
                </a:tc>
                <a:extLst>
                  <a:ext uri="{0D108BD9-81ED-4DB2-BD59-A6C34878D82A}">
                    <a16:rowId xmlns:a16="http://schemas.microsoft.com/office/drawing/2014/main" val="201754836"/>
                  </a:ext>
                </a:extLst>
              </a:tr>
              <a:tr h="1113608">
                <a:tc>
                  <a:txBody>
                    <a:bodyPr/>
                    <a:lstStyle/>
                    <a:p>
                      <a:pPr marL="0" marR="0" lvl="0" indent="0" algn="l" defTabSz="898525"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a:ln>
                            <a:noFill/>
                          </a:ln>
                          <a:solidFill>
                            <a:srgbClr val="000000"/>
                          </a:solidFill>
                          <a:effectLst/>
                          <a:uLnTx/>
                          <a:uFillTx/>
                          <a:latin typeface="Rubik SemiBold" pitchFamily="2" charset="-79"/>
                          <a:cs typeface="Rubik SemiBold" pitchFamily="2" charset="-79"/>
                        </a:rPr>
                        <a:t>Level 2</a:t>
                      </a:r>
                    </a:p>
                    <a:p>
                      <a:pPr marL="0" marR="0" lvl="0" indent="0" algn="l" defTabSz="898525"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solidFill>
                            <a:srgbClr val="000000"/>
                          </a:solidFill>
                          <a:effectLst/>
                          <a:uLnTx/>
                          <a:uFillTx/>
                          <a:latin typeface="Rubik Light" pitchFamily="2" charset="-79"/>
                          <a:cs typeface="Rubik Light" pitchFamily="2" charset="-79"/>
                        </a:rPr>
                        <a:t>(Medium to Elevated Risk Settings)</a:t>
                      </a:r>
                      <a:endParaRPr kumimoji="0" lang="en-US" altLang="ja-JP" sz="1800" u="none" strike="noStrike" kern="1200" cap="none" spc="0" normalizeH="0" baseline="0" noProof="0">
                        <a:ln>
                          <a:noFill/>
                        </a:ln>
                        <a:solidFill>
                          <a:srgbClr val="000000"/>
                        </a:solidFill>
                        <a:effectLst/>
                        <a:uLnTx/>
                        <a:uFillTx/>
                        <a:latin typeface="Rubik Light" pitchFamily="2" charset="-79"/>
                        <a:ea typeface="ＭＳ Ｐゴシック" panose="020B0600070205080204" pitchFamily="34" charset="-128"/>
                        <a:cs typeface="Rubik Light" pitchFamily="2" charset="-79"/>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dirty="0">
                          <a:ln>
                            <a:noFill/>
                          </a:ln>
                          <a:solidFill>
                            <a:srgbClr val="000000"/>
                          </a:solidFill>
                          <a:effectLst/>
                          <a:uLnTx/>
                          <a:uFillTx/>
                          <a:latin typeface="Rubik Light" pitchFamily="2" charset="-79"/>
                          <a:cs typeface="Rubik Light" pitchFamily="2" charset="-79"/>
                        </a:rPr>
                        <a:t>Every year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dirty="0">
                          <a:ln>
                            <a:noFill/>
                          </a:ln>
                          <a:solidFill>
                            <a:srgbClr val="000000"/>
                          </a:solidFill>
                          <a:effectLst/>
                          <a:uLnTx/>
                          <a:uFillTx/>
                          <a:latin typeface="Rubik Light" pitchFamily="2" charset="-79"/>
                          <a:cs typeface="Rubik Light" pitchFamily="2" charset="-79"/>
                        </a:rPr>
                        <a:t>Every two years</a:t>
                      </a:r>
                    </a:p>
                  </a:txBody>
                  <a:tcPr/>
                </a:tc>
                <a:extLst>
                  <a:ext uri="{0D108BD9-81ED-4DB2-BD59-A6C34878D82A}">
                    <a16:rowId xmlns:a16="http://schemas.microsoft.com/office/drawing/2014/main" val="318525950"/>
                  </a:ext>
                </a:extLst>
              </a:tr>
              <a:tr h="641168">
                <a:tc>
                  <a:txBody>
                    <a:bodyPr/>
                    <a:lstStyle/>
                    <a:p>
                      <a:pPr marL="0" marR="0" lvl="0" indent="0" algn="l" defTabSz="898525"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srgbClr val="000000"/>
                          </a:solidFill>
                          <a:effectLst/>
                          <a:uLnTx/>
                          <a:uFillTx/>
                          <a:latin typeface="Rubik SemiBold" pitchFamily="2" charset="-79"/>
                          <a:cs typeface="Rubik SemiBold" pitchFamily="2" charset="-79"/>
                        </a:rPr>
                        <a:t>Foundation </a:t>
                      </a:r>
                      <a:r>
                        <a:rPr lang="en-US" sz="1800" b="1" dirty="0">
                          <a:solidFill>
                            <a:srgbClr val="000000"/>
                          </a:solidFill>
                          <a:latin typeface="Rubik SemiBold" pitchFamily="2" charset="-79"/>
                          <a:cs typeface="Rubik SemiBold" pitchFamily="2" charset="-79"/>
                        </a:rPr>
                        <a:t>Trainer</a:t>
                      </a:r>
                      <a:endParaRPr kumimoji="0" lang="en-US" sz="1800" b="1" u="none" strike="noStrike" kern="1200" cap="none" spc="0" normalizeH="0" baseline="0" noProof="0" dirty="0">
                        <a:ln>
                          <a:noFill/>
                        </a:ln>
                        <a:solidFill>
                          <a:srgbClr val="000000"/>
                        </a:solidFill>
                        <a:effectLst/>
                        <a:uLnTx/>
                        <a:uFillTx/>
                        <a:latin typeface="Rubik SemiBold" pitchFamily="2" charset="-79"/>
                        <a:cs typeface="Rubik SemiBold" pitchFamily="2" charset="-79"/>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solidFill>
                            <a:srgbClr val="000000"/>
                          </a:solidFill>
                          <a:effectLst/>
                          <a:uLnTx/>
                          <a:uFillTx/>
                          <a:latin typeface="Rubik Light" pitchFamily="2" charset="-79"/>
                          <a:cs typeface="Rubik Light" pitchFamily="2" charset="-79"/>
                        </a:rPr>
                        <a:t>N/A</a:t>
                      </a:r>
                    </a:p>
                    <a:p>
                      <a:pPr algn="ctr"/>
                      <a:endParaRPr lang="en-AU"/>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dirty="0">
                          <a:ln>
                            <a:noFill/>
                          </a:ln>
                          <a:solidFill>
                            <a:srgbClr val="000000"/>
                          </a:solidFill>
                          <a:effectLst/>
                          <a:uLnTx/>
                          <a:uFillTx/>
                          <a:latin typeface="Rubik Light" pitchFamily="2" charset="-79"/>
                          <a:cs typeface="Rubik Light" pitchFamily="2" charset="-79"/>
                        </a:rPr>
                        <a:t>Every 12 months</a:t>
                      </a:r>
                    </a:p>
                    <a:p>
                      <a:pPr algn="ctr"/>
                      <a:endParaRPr lang="en-AU" dirty="0">
                        <a:cs typeface="Rubik Light"/>
                      </a:endParaRPr>
                    </a:p>
                  </a:txBody>
                  <a:tcPr/>
                </a:tc>
                <a:extLst>
                  <a:ext uri="{0D108BD9-81ED-4DB2-BD59-A6C34878D82A}">
                    <a16:rowId xmlns:a16="http://schemas.microsoft.com/office/drawing/2014/main" val="2848847668"/>
                  </a:ext>
                </a:extLst>
              </a:tr>
              <a:tr h="641168">
                <a:tc>
                  <a:txBody>
                    <a:bodyPr/>
                    <a:lstStyle/>
                    <a:p>
                      <a:pPr marL="0" marR="0" lvl="0" indent="0" algn="l" defTabSz="898525"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srgbClr val="000000"/>
                          </a:solidFill>
                          <a:effectLst/>
                          <a:uLnTx/>
                          <a:uFillTx/>
                          <a:latin typeface="Rubik SemiBold" pitchFamily="2" charset="-79"/>
                          <a:cs typeface="Rubik SemiBold" pitchFamily="2" charset="-79"/>
                        </a:rPr>
                        <a:t>Intermediate </a:t>
                      </a:r>
                      <a:r>
                        <a:rPr lang="en-US" sz="1800" b="1" dirty="0">
                          <a:solidFill>
                            <a:srgbClr val="000000"/>
                          </a:solidFill>
                          <a:latin typeface="Rubik SemiBold" pitchFamily="2" charset="-79"/>
                          <a:cs typeface="Rubik SemiBold" pitchFamily="2" charset="-79"/>
                        </a:rPr>
                        <a:t>Trainer</a:t>
                      </a:r>
                      <a:endParaRPr kumimoji="0" lang="en-US" sz="1800" b="1" u="none" strike="noStrike" kern="1200" cap="none" spc="0" normalizeH="0" baseline="0" noProof="0" dirty="0">
                        <a:ln>
                          <a:noFill/>
                        </a:ln>
                        <a:solidFill>
                          <a:srgbClr val="000000"/>
                        </a:solidFill>
                        <a:effectLst/>
                        <a:uLnTx/>
                        <a:uFillTx/>
                        <a:latin typeface="Rubik SemiBold" pitchFamily="2" charset="-79"/>
                        <a:cs typeface="Rubik SemiBold" pitchFamily="2" charset="-79"/>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solidFill>
                            <a:srgbClr val="000000"/>
                          </a:solidFill>
                          <a:effectLst/>
                          <a:uLnTx/>
                          <a:uFillTx/>
                          <a:latin typeface="Rubik Light" pitchFamily="2" charset="-79"/>
                          <a:cs typeface="Rubik Light" pitchFamily="2" charset="-79"/>
                        </a:rPr>
                        <a:t>N/A</a:t>
                      </a:r>
                    </a:p>
                    <a:p>
                      <a:pPr algn="ctr"/>
                      <a:endParaRPr lang="en-AU"/>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dirty="0">
                          <a:ln>
                            <a:noFill/>
                          </a:ln>
                          <a:solidFill>
                            <a:srgbClr val="000000"/>
                          </a:solidFill>
                          <a:effectLst/>
                          <a:uLnTx/>
                          <a:uFillTx/>
                          <a:latin typeface="Rubik Light" pitchFamily="2" charset="-79"/>
                          <a:cs typeface="Rubik Light" pitchFamily="2" charset="-79"/>
                        </a:rPr>
                        <a:t>Every 12 months</a:t>
                      </a:r>
                    </a:p>
                    <a:p>
                      <a:pPr algn="ctr"/>
                      <a:endParaRPr lang="en-AU" dirty="0"/>
                    </a:p>
                  </a:txBody>
                  <a:tcPr/>
                </a:tc>
                <a:extLst>
                  <a:ext uri="{0D108BD9-81ED-4DB2-BD59-A6C34878D82A}">
                    <a16:rowId xmlns:a16="http://schemas.microsoft.com/office/drawing/2014/main" val="1093354057"/>
                  </a:ext>
                </a:extLst>
              </a:tr>
              <a:tr h="641168">
                <a:tc>
                  <a:txBody>
                    <a:bodyPr/>
                    <a:lstStyle/>
                    <a:p>
                      <a:pPr marL="0" marR="0" lvl="0" indent="0" algn="l" defTabSz="898525"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srgbClr val="000000"/>
                          </a:solidFill>
                          <a:effectLst/>
                          <a:uLnTx/>
                          <a:uFillTx/>
                          <a:latin typeface="Rubik SemiBold" pitchFamily="2" charset="-79"/>
                          <a:cs typeface="Rubik SemiBold" pitchFamily="2" charset="-79"/>
                        </a:rPr>
                        <a:t>Advanced T</a:t>
                      </a:r>
                      <a:r>
                        <a:rPr lang="en-US" sz="1800" b="1" dirty="0" err="1">
                          <a:solidFill>
                            <a:srgbClr val="000000"/>
                          </a:solidFill>
                          <a:latin typeface="Rubik SemiBold" pitchFamily="2" charset="-79"/>
                          <a:cs typeface="Rubik SemiBold" pitchFamily="2" charset="-79"/>
                        </a:rPr>
                        <a:t>raine</a:t>
                      </a:r>
                      <a:r>
                        <a:rPr kumimoji="0" lang="en-US" sz="1800" b="1" u="none" strike="noStrike" kern="1200" cap="none" spc="0" normalizeH="0" baseline="0" noProof="0" dirty="0">
                          <a:ln>
                            <a:noFill/>
                          </a:ln>
                          <a:solidFill>
                            <a:srgbClr val="000000"/>
                          </a:solidFill>
                          <a:effectLst/>
                          <a:uLnTx/>
                          <a:uFillTx/>
                          <a:latin typeface="Rubik SemiBold" pitchFamily="2" charset="-79"/>
                          <a:cs typeface="Rubik SemiBold" pitchFamily="2" charset="-79"/>
                        </a:rPr>
                        <a:t>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solidFill>
                            <a:srgbClr val="000000"/>
                          </a:solidFill>
                          <a:effectLst/>
                          <a:uLnTx/>
                          <a:uFillTx/>
                          <a:latin typeface="Rubik Light" pitchFamily="2" charset="-79"/>
                          <a:cs typeface="Rubik Light" pitchFamily="2" charset="-79"/>
                        </a:rPr>
                        <a:t>N/A</a:t>
                      </a:r>
                    </a:p>
                    <a:p>
                      <a:pPr algn="ctr"/>
                      <a:endParaRPr lang="en-AU"/>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dirty="0">
                          <a:ln>
                            <a:noFill/>
                          </a:ln>
                          <a:solidFill>
                            <a:srgbClr val="000000"/>
                          </a:solidFill>
                          <a:effectLst/>
                          <a:uLnTx/>
                          <a:uFillTx/>
                          <a:latin typeface="Rubik Light" pitchFamily="2" charset="-79"/>
                          <a:cs typeface="Rubik Light" pitchFamily="2" charset="-79"/>
                        </a:rPr>
                        <a:t>Every 12 months</a:t>
                      </a:r>
                    </a:p>
                    <a:p>
                      <a:pPr algn="ctr"/>
                      <a:endParaRPr lang="en-AU" dirty="0"/>
                    </a:p>
                  </a:txBody>
                  <a:tcPr/>
                </a:tc>
                <a:extLst>
                  <a:ext uri="{0D108BD9-81ED-4DB2-BD59-A6C34878D82A}">
                    <a16:rowId xmlns:a16="http://schemas.microsoft.com/office/drawing/2014/main" val="1296186591"/>
                  </a:ext>
                </a:extLst>
              </a:tr>
            </a:tbl>
          </a:graphicData>
        </a:graphic>
      </p:graphicFrame>
      <p:sp>
        <p:nvSpPr>
          <p:cNvPr id="4" name="TextBox 3">
            <a:extLst>
              <a:ext uri="{FF2B5EF4-FFF2-40B4-BE49-F238E27FC236}">
                <a16:creationId xmlns:a16="http://schemas.microsoft.com/office/drawing/2014/main" id="{5666A31A-A6B4-B1FC-9BD8-9941E7ADC922}"/>
              </a:ext>
            </a:extLst>
          </p:cNvPr>
          <p:cNvSpPr txBox="1"/>
          <p:nvPr/>
        </p:nvSpPr>
        <p:spPr>
          <a:xfrm>
            <a:off x="1428107" y="5404670"/>
            <a:ext cx="8219325" cy="646331"/>
          </a:xfrm>
          <a:prstGeom prst="rect">
            <a:avLst/>
          </a:prstGeom>
          <a:noFill/>
        </p:spPr>
        <p:txBody>
          <a:bodyPr wrap="square" rtlCol="0">
            <a:spAutoFit/>
          </a:bodyPr>
          <a:lstStyle/>
          <a:p>
            <a:r>
              <a:rPr lang="en-AU" dirty="0"/>
              <a:t>All refreshers are required to be a minimum of 50% of the length of the original course with no more than 50% of Level 1 or 2 refreshers being on the techniques</a:t>
            </a:r>
          </a:p>
        </p:txBody>
      </p:sp>
    </p:spTree>
    <p:extLst>
      <p:ext uri="{BB962C8B-B14F-4D97-AF65-F5344CB8AC3E}">
        <p14:creationId xmlns:p14="http://schemas.microsoft.com/office/powerpoint/2010/main" val="3303590683"/>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fontScale="90000"/>
          </a:bodyPr>
          <a:lstStyle/>
          <a:p>
            <a:r>
              <a:rPr lang="en-AU" sz="4400" dirty="0"/>
              <a:t>Requests for Trainer extensions </a:t>
            </a:r>
          </a:p>
        </p:txBody>
      </p:sp>
      <p:sp>
        <p:nvSpPr>
          <p:cNvPr id="11" name="Content Placeholder 10"/>
          <p:cNvSpPr>
            <a:spLocks noGrp="1"/>
          </p:cNvSpPr>
          <p:nvPr>
            <p:ph idx="1"/>
          </p:nvPr>
        </p:nvSpPr>
        <p:spPr/>
        <p:txBody>
          <a:bodyPr>
            <a:normAutofit fontScale="92500" lnSpcReduction="10000"/>
          </a:bodyPr>
          <a:lstStyle/>
          <a:p>
            <a:r>
              <a:rPr lang="en-GB" sz="2400" dirty="0">
                <a:ea typeface="Times New Roman" panose="02020603050405020304" pitchFamily="18" charset="0"/>
              </a:rPr>
              <a:t>Team Teach will still grant extensions for Trainers who have:</a:t>
            </a:r>
          </a:p>
          <a:p>
            <a:r>
              <a:rPr lang="en-GB" sz="2400" i="1" dirty="0">
                <a:effectLst/>
                <a:ea typeface="Times New Roman" panose="02020603050405020304" pitchFamily="18" charset="0"/>
              </a:rPr>
              <a:t>Maternity Leave</a:t>
            </a:r>
          </a:p>
          <a:p>
            <a:r>
              <a:rPr lang="en-GB" sz="2400" i="1" dirty="0">
                <a:ea typeface="Times New Roman" panose="02020603050405020304" pitchFamily="18" charset="0"/>
              </a:rPr>
              <a:t>Long Service Leave</a:t>
            </a:r>
          </a:p>
          <a:p>
            <a:r>
              <a:rPr lang="en-GB" sz="2400" i="1" dirty="0">
                <a:ea typeface="Times New Roman" panose="02020603050405020304" pitchFamily="18" charset="0"/>
              </a:rPr>
              <a:t>Are away from work due to long term sickness or have sustained a injury</a:t>
            </a:r>
          </a:p>
          <a:p>
            <a:pPr marL="285750" indent="-285750">
              <a:buFont typeface="Arial" panose="020B0604020202020204" pitchFamily="34" charset="0"/>
              <a:buChar char="•"/>
            </a:pPr>
            <a:r>
              <a:rPr lang="en-GB" sz="2400" dirty="0">
                <a:effectLst/>
                <a:ea typeface="Times New Roman" panose="02020603050405020304" pitchFamily="18" charset="0"/>
              </a:rPr>
              <a:t>To be granted an extension if any of the above apply you must email </a:t>
            </a:r>
            <a:r>
              <a:rPr lang="en-GB" sz="2400" dirty="0">
                <a:ea typeface="Times New Roman" panose="02020603050405020304" pitchFamily="18" charset="0"/>
                <a:hlinkClick r:id="rId3">
                  <a:extLst>
                    <a:ext uri="{A12FA001-AC4F-418D-AE19-62706E023703}">
                      <ahyp:hlinkClr xmlns:ahyp="http://schemas.microsoft.com/office/drawing/2018/hyperlinkcolor" val="tx"/>
                    </a:ext>
                  </a:extLst>
                </a:hlinkClick>
              </a:rPr>
              <a:t>Nick.burnett@teamteach.com.au</a:t>
            </a:r>
            <a:r>
              <a:rPr lang="en-GB" sz="2400" dirty="0">
                <a:ea typeface="Times New Roman" panose="02020603050405020304" pitchFamily="18" charset="0"/>
              </a:rPr>
              <a:t> and </a:t>
            </a:r>
            <a:r>
              <a:rPr lang="en-GB" sz="2400" dirty="0">
                <a:ea typeface="Times New Roman" panose="02020603050405020304" pitchFamily="18" charset="0"/>
                <a:hlinkClick r:id="rId4">
                  <a:extLst>
                    <a:ext uri="{A12FA001-AC4F-418D-AE19-62706E023703}">
                      <ahyp:hlinkClr xmlns:ahyp="http://schemas.microsoft.com/office/drawing/2018/hyperlinkcolor" val="tx"/>
                    </a:ext>
                  </a:extLst>
                </a:hlinkClick>
              </a:rPr>
              <a:t>info@teamteach.com.au</a:t>
            </a:r>
            <a:r>
              <a:rPr lang="en-GB" sz="2400" dirty="0">
                <a:ea typeface="Times New Roman" panose="02020603050405020304" pitchFamily="18" charset="0"/>
              </a:rPr>
              <a:t> </a:t>
            </a:r>
            <a:endParaRPr lang="en-GB" sz="2400" dirty="0">
              <a:effectLst/>
              <a:ea typeface="Times New Roman" panose="02020603050405020304" pitchFamily="18" charset="0"/>
            </a:endParaRPr>
          </a:p>
          <a:p>
            <a:pPr marL="285750" indent="-285750">
              <a:buFont typeface="Arial" panose="020B0604020202020204" pitchFamily="34" charset="0"/>
              <a:buChar char="•"/>
            </a:pPr>
            <a:r>
              <a:rPr lang="en-GB" sz="2400" dirty="0">
                <a:effectLst/>
                <a:ea typeface="Times New Roman" panose="02020603050405020304" pitchFamily="18" charset="0"/>
              </a:rPr>
              <a:t>Nick will confirm back via email to the Trainer</a:t>
            </a:r>
            <a:br>
              <a:rPr lang="en-GB" sz="2400" dirty="0">
                <a:effectLst/>
                <a:ea typeface="Calibri" panose="020F0502020204030204" pitchFamily="34" charset="0"/>
              </a:rPr>
            </a:br>
            <a:br>
              <a:rPr lang="en-GB" sz="2400" dirty="0">
                <a:effectLst/>
                <a:latin typeface="Calibri" panose="020F0502020204030204" pitchFamily="34" charset="0"/>
                <a:ea typeface="Calibri" panose="020F0502020204030204" pitchFamily="34" charset="0"/>
              </a:rPr>
            </a:br>
            <a:br>
              <a:rPr lang="en-GB" sz="2400" dirty="0">
                <a:effectLst/>
                <a:latin typeface="Calibri" panose="020F0502020204030204" pitchFamily="34" charset="0"/>
                <a:ea typeface="Calibri" panose="020F0502020204030204" pitchFamily="34" charset="0"/>
              </a:rPr>
            </a:br>
            <a:endParaRPr lang="en-AU" dirty="0"/>
          </a:p>
        </p:txBody>
      </p:sp>
    </p:spTree>
    <p:extLst>
      <p:ext uri="{BB962C8B-B14F-4D97-AF65-F5344CB8AC3E}">
        <p14:creationId xmlns:p14="http://schemas.microsoft.com/office/powerpoint/2010/main" val="19874797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52E70E-DD1B-481D-9BAF-B50F1240FB41}"/>
              </a:ext>
            </a:extLst>
          </p:cNvPr>
          <p:cNvSpPr>
            <a:spLocks noGrp="1"/>
          </p:cNvSpPr>
          <p:nvPr>
            <p:ph type="title"/>
          </p:nvPr>
        </p:nvSpPr>
        <p:spPr>
          <a:xfrm>
            <a:off x="480393" y="258417"/>
            <a:ext cx="10515600" cy="517872"/>
          </a:xfrm>
        </p:spPr>
        <p:txBody>
          <a:bodyPr/>
          <a:lstStyle/>
          <a:p>
            <a:r>
              <a:rPr lang="en-GB" dirty="0"/>
              <a:t>Keep in touch</a:t>
            </a:r>
          </a:p>
        </p:txBody>
      </p:sp>
      <p:sp>
        <p:nvSpPr>
          <p:cNvPr id="5" name="Content Placeholder 4">
            <a:extLst>
              <a:ext uri="{FF2B5EF4-FFF2-40B4-BE49-F238E27FC236}">
                <a16:creationId xmlns:a16="http://schemas.microsoft.com/office/drawing/2014/main" id="{94FA9DEC-BFB0-486D-9C9A-D56A8F224240}"/>
              </a:ext>
            </a:extLst>
          </p:cNvPr>
          <p:cNvSpPr>
            <a:spLocks noGrp="1"/>
          </p:cNvSpPr>
          <p:nvPr>
            <p:ph idx="1"/>
          </p:nvPr>
        </p:nvSpPr>
        <p:spPr>
          <a:xfrm>
            <a:off x="480393" y="1349039"/>
            <a:ext cx="10933486" cy="927682"/>
          </a:xfrm>
        </p:spPr>
        <p:txBody>
          <a:bodyPr>
            <a:noAutofit/>
          </a:bodyPr>
          <a:lstStyle/>
          <a:p>
            <a:pPr marL="0" indent="0">
              <a:buNone/>
            </a:pPr>
            <a:r>
              <a:rPr lang="en-GB" sz="2800" dirty="0"/>
              <a:t>Follow us on LinkedIn to get the latest updates, </a:t>
            </a:r>
            <a:br>
              <a:rPr lang="en-GB" sz="2800" dirty="0"/>
            </a:br>
            <a:r>
              <a:rPr lang="en-GB" sz="2800" dirty="0"/>
              <a:t>newsletters, case studies, interviews and other useful information. </a:t>
            </a:r>
          </a:p>
        </p:txBody>
      </p:sp>
      <p:pic>
        <p:nvPicPr>
          <p:cNvPr id="2" name="Picture 1">
            <a:extLst>
              <a:ext uri="{FF2B5EF4-FFF2-40B4-BE49-F238E27FC236}">
                <a16:creationId xmlns:a16="http://schemas.microsoft.com/office/drawing/2014/main" id="{D75CEB92-8130-470E-9F1B-D25126FA88DE}"/>
              </a:ext>
            </a:extLst>
          </p:cNvPr>
          <p:cNvPicPr>
            <a:picLocks noChangeAspect="1"/>
          </p:cNvPicPr>
          <p:nvPr/>
        </p:nvPicPr>
        <p:blipFill>
          <a:blip r:embed="rId3"/>
          <a:stretch>
            <a:fillRect/>
          </a:stretch>
        </p:blipFill>
        <p:spPr>
          <a:xfrm>
            <a:off x="2686639" y="2693045"/>
            <a:ext cx="2158837" cy="2158837"/>
          </a:xfrm>
          <a:prstGeom prst="rect">
            <a:avLst/>
          </a:prstGeom>
        </p:spPr>
      </p:pic>
      <p:pic>
        <p:nvPicPr>
          <p:cNvPr id="6" name="Picture 5">
            <a:extLst>
              <a:ext uri="{FF2B5EF4-FFF2-40B4-BE49-F238E27FC236}">
                <a16:creationId xmlns:a16="http://schemas.microsoft.com/office/drawing/2014/main" id="{03886FF8-5DB0-4B88-A49E-12EE38EC30A4}"/>
              </a:ext>
            </a:extLst>
          </p:cNvPr>
          <p:cNvPicPr>
            <a:picLocks noChangeAspect="1"/>
          </p:cNvPicPr>
          <p:nvPr/>
        </p:nvPicPr>
        <p:blipFill>
          <a:blip r:embed="rId4"/>
          <a:stretch>
            <a:fillRect/>
          </a:stretch>
        </p:blipFill>
        <p:spPr>
          <a:xfrm>
            <a:off x="662796" y="2849471"/>
            <a:ext cx="1819596" cy="1819596"/>
          </a:xfrm>
          <a:prstGeom prst="rect">
            <a:avLst/>
          </a:prstGeom>
        </p:spPr>
      </p:pic>
      <p:sp>
        <p:nvSpPr>
          <p:cNvPr id="8" name="TextBox 7">
            <a:extLst>
              <a:ext uri="{FF2B5EF4-FFF2-40B4-BE49-F238E27FC236}">
                <a16:creationId xmlns:a16="http://schemas.microsoft.com/office/drawing/2014/main" id="{0050F321-8036-4E7F-A878-69836B154EA9}"/>
              </a:ext>
            </a:extLst>
          </p:cNvPr>
          <p:cNvSpPr txBox="1"/>
          <p:nvPr/>
        </p:nvSpPr>
        <p:spPr>
          <a:xfrm>
            <a:off x="5165888" y="3122118"/>
            <a:ext cx="5175316" cy="1200329"/>
          </a:xfrm>
          <a:prstGeom prst="rect">
            <a:avLst/>
          </a:prstGeom>
          <a:noFill/>
        </p:spPr>
        <p:txBody>
          <a:bodyPr wrap="square" rtlCol="0">
            <a:spAutoFit/>
          </a:bodyPr>
          <a:lstStyle/>
          <a:p>
            <a:r>
              <a:rPr lang="en-AU" dirty="0"/>
              <a:t>Just scan the QR code and start following the Team Teach Australia &amp; New Zealand company page…. We would also appreciate any comments from your  Team Teach training experience.</a:t>
            </a:r>
          </a:p>
        </p:txBody>
      </p:sp>
    </p:spTree>
    <p:extLst>
      <p:ext uri="{BB962C8B-B14F-4D97-AF65-F5344CB8AC3E}">
        <p14:creationId xmlns:p14="http://schemas.microsoft.com/office/powerpoint/2010/main" val="1424096952"/>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8127120-853C-5461-3778-4E5C3C57175B}"/>
              </a:ext>
            </a:extLst>
          </p:cNvPr>
          <p:cNvSpPr>
            <a:spLocks noGrp="1"/>
          </p:cNvSpPr>
          <p:nvPr>
            <p:ph type="title"/>
          </p:nvPr>
        </p:nvSpPr>
        <p:spPr/>
        <p:txBody>
          <a:bodyPr/>
          <a:lstStyle/>
          <a:p>
            <a:r>
              <a:rPr lang="en-AU" dirty="0"/>
              <a:t>Karakia to close</a:t>
            </a:r>
          </a:p>
        </p:txBody>
      </p:sp>
      <p:pic>
        <p:nvPicPr>
          <p:cNvPr id="5" name="Picture 4">
            <a:extLst>
              <a:ext uri="{FF2B5EF4-FFF2-40B4-BE49-F238E27FC236}">
                <a16:creationId xmlns:a16="http://schemas.microsoft.com/office/drawing/2014/main" id="{E8F1378C-CB03-7CF6-60C4-305C98D89BA3}"/>
              </a:ext>
            </a:extLst>
          </p:cNvPr>
          <p:cNvPicPr>
            <a:picLocks noChangeAspect="1"/>
          </p:cNvPicPr>
          <p:nvPr/>
        </p:nvPicPr>
        <p:blipFill>
          <a:blip r:embed="rId2"/>
          <a:stretch>
            <a:fillRect/>
          </a:stretch>
        </p:blipFill>
        <p:spPr>
          <a:xfrm>
            <a:off x="1955072" y="955813"/>
            <a:ext cx="9412013" cy="5439534"/>
          </a:xfrm>
          <a:prstGeom prst="rect">
            <a:avLst/>
          </a:prstGeom>
        </p:spPr>
      </p:pic>
    </p:spTree>
    <p:extLst>
      <p:ext uri="{BB962C8B-B14F-4D97-AF65-F5344CB8AC3E}">
        <p14:creationId xmlns:p14="http://schemas.microsoft.com/office/powerpoint/2010/main" val="27892206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00B33-5095-448B-AD77-8BC96042AFF6}"/>
              </a:ext>
            </a:extLst>
          </p:cNvPr>
          <p:cNvSpPr>
            <a:spLocks noGrp="1"/>
          </p:cNvSpPr>
          <p:nvPr>
            <p:ph type="title"/>
          </p:nvPr>
        </p:nvSpPr>
        <p:spPr>
          <a:xfrm>
            <a:off x="480393" y="258417"/>
            <a:ext cx="10515600" cy="517872"/>
          </a:xfrm>
        </p:spPr>
        <p:txBody>
          <a:bodyPr/>
          <a:lstStyle/>
          <a:p>
            <a:r>
              <a:rPr lang="en-US" dirty="0"/>
              <a:t>Karakia </a:t>
            </a:r>
            <a:endParaRPr lang="en-AU" dirty="0"/>
          </a:p>
        </p:txBody>
      </p:sp>
      <p:sp>
        <p:nvSpPr>
          <p:cNvPr id="3" name="Content Placeholder 2">
            <a:extLst>
              <a:ext uri="{FF2B5EF4-FFF2-40B4-BE49-F238E27FC236}">
                <a16:creationId xmlns:a16="http://schemas.microsoft.com/office/drawing/2014/main" id="{473C5186-18A4-42C8-B62F-6A29785BE34F}"/>
              </a:ext>
            </a:extLst>
          </p:cNvPr>
          <p:cNvSpPr>
            <a:spLocks noGrp="1"/>
          </p:cNvSpPr>
          <p:nvPr>
            <p:ph idx="1"/>
          </p:nvPr>
        </p:nvSpPr>
        <p:spPr>
          <a:xfrm>
            <a:off x="879381" y="1298160"/>
            <a:ext cx="4586471" cy="4854201"/>
          </a:xfrm>
        </p:spPr>
        <p:txBody>
          <a:bodyPr>
            <a:normAutofit/>
          </a:bodyPr>
          <a:lstStyle/>
          <a:p>
            <a:pPr marL="0" indent="0" algn="ctr">
              <a:buNone/>
            </a:pPr>
            <a:r>
              <a:rPr lang="en-NZ" dirty="0"/>
              <a:t>Kia hora </a:t>
            </a:r>
            <a:r>
              <a:rPr lang="en-NZ" dirty="0" err="1"/>
              <a:t>te</a:t>
            </a:r>
            <a:r>
              <a:rPr lang="en-NZ" dirty="0"/>
              <a:t> Marino </a:t>
            </a:r>
          </a:p>
          <a:p>
            <a:pPr marL="0" indent="0" algn="ctr">
              <a:buNone/>
            </a:pPr>
            <a:r>
              <a:rPr lang="en-NZ" dirty="0">
                <a:effectLst/>
              </a:rPr>
              <a:t>Kia whakapapa pounamu </a:t>
            </a:r>
            <a:r>
              <a:rPr lang="en-NZ" dirty="0" err="1">
                <a:effectLst/>
              </a:rPr>
              <a:t>te</a:t>
            </a:r>
            <a:r>
              <a:rPr lang="en-NZ" dirty="0">
                <a:effectLst/>
              </a:rPr>
              <a:t> moana</a:t>
            </a:r>
          </a:p>
          <a:p>
            <a:pPr marL="0" indent="0" algn="ctr">
              <a:buNone/>
            </a:pPr>
            <a:r>
              <a:rPr lang="en-NZ" dirty="0" err="1">
                <a:effectLst/>
              </a:rPr>
              <a:t>Hei</a:t>
            </a:r>
            <a:r>
              <a:rPr lang="en-NZ" dirty="0">
                <a:effectLst/>
              </a:rPr>
              <a:t> </a:t>
            </a:r>
            <a:r>
              <a:rPr lang="en-NZ" dirty="0" err="1">
                <a:effectLst/>
              </a:rPr>
              <a:t>huarahi</a:t>
            </a:r>
            <a:r>
              <a:rPr lang="en-NZ" dirty="0">
                <a:effectLst/>
              </a:rPr>
              <a:t> </a:t>
            </a:r>
            <a:r>
              <a:rPr lang="en-NZ" dirty="0" err="1">
                <a:effectLst/>
              </a:rPr>
              <a:t>mā</a:t>
            </a:r>
            <a:r>
              <a:rPr lang="en-NZ" dirty="0">
                <a:effectLst/>
              </a:rPr>
              <a:t> </a:t>
            </a:r>
            <a:r>
              <a:rPr lang="en-NZ" dirty="0" err="1">
                <a:effectLst/>
              </a:rPr>
              <a:t>tātou</a:t>
            </a:r>
            <a:r>
              <a:rPr lang="en-NZ" dirty="0">
                <a:effectLst/>
              </a:rPr>
              <a:t> </a:t>
            </a:r>
            <a:r>
              <a:rPr lang="en-NZ" dirty="0" err="1">
                <a:effectLst/>
              </a:rPr>
              <a:t>i</a:t>
            </a:r>
            <a:r>
              <a:rPr lang="en-NZ" dirty="0">
                <a:effectLst/>
              </a:rPr>
              <a:t> </a:t>
            </a:r>
            <a:r>
              <a:rPr lang="en-NZ" dirty="0" err="1">
                <a:effectLst/>
              </a:rPr>
              <a:t>te</a:t>
            </a:r>
            <a:r>
              <a:rPr lang="en-NZ" dirty="0">
                <a:effectLst/>
              </a:rPr>
              <a:t> </a:t>
            </a:r>
            <a:r>
              <a:rPr lang="en-NZ" dirty="0" err="1">
                <a:effectLst/>
              </a:rPr>
              <a:t>rangi</a:t>
            </a:r>
            <a:r>
              <a:rPr lang="en-NZ" dirty="0">
                <a:effectLst/>
              </a:rPr>
              <a:t> </a:t>
            </a:r>
            <a:r>
              <a:rPr lang="en-NZ" dirty="0" err="1">
                <a:effectLst/>
              </a:rPr>
              <a:t>nei</a:t>
            </a:r>
            <a:endParaRPr lang="en-NZ" dirty="0"/>
          </a:p>
          <a:p>
            <a:pPr marL="0" indent="0" algn="ctr">
              <a:buNone/>
            </a:pPr>
            <a:r>
              <a:rPr lang="en-NZ" dirty="0">
                <a:effectLst/>
              </a:rPr>
              <a:t>Aroha </a:t>
            </a:r>
            <a:r>
              <a:rPr lang="en-NZ" dirty="0" err="1">
                <a:effectLst/>
              </a:rPr>
              <a:t>atu</a:t>
            </a:r>
            <a:r>
              <a:rPr lang="en-NZ" dirty="0">
                <a:effectLst/>
              </a:rPr>
              <a:t>, aroha </a:t>
            </a:r>
            <a:r>
              <a:rPr lang="en-NZ" dirty="0" err="1">
                <a:effectLst/>
              </a:rPr>
              <a:t>mai</a:t>
            </a:r>
            <a:endParaRPr lang="en-NZ" dirty="0">
              <a:effectLst/>
            </a:endParaRPr>
          </a:p>
          <a:p>
            <a:pPr marL="0" indent="0" algn="ctr">
              <a:buNone/>
            </a:pPr>
            <a:r>
              <a:rPr lang="en-NZ" dirty="0" err="1">
                <a:effectLst/>
              </a:rPr>
              <a:t>Tātou</a:t>
            </a:r>
            <a:r>
              <a:rPr lang="en-NZ" dirty="0">
                <a:effectLst/>
              </a:rPr>
              <a:t> </a:t>
            </a:r>
            <a:r>
              <a:rPr lang="en-NZ" dirty="0" err="1">
                <a:effectLst/>
              </a:rPr>
              <a:t>i</a:t>
            </a:r>
            <a:r>
              <a:rPr lang="en-NZ" dirty="0">
                <a:effectLst/>
              </a:rPr>
              <a:t> a </a:t>
            </a:r>
            <a:r>
              <a:rPr lang="en-NZ" dirty="0" err="1">
                <a:effectLst/>
              </a:rPr>
              <a:t>tātou</a:t>
            </a:r>
            <a:r>
              <a:rPr lang="en-NZ" dirty="0">
                <a:effectLst/>
              </a:rPr>
              <a:t> </a:t>
            </a:r>
            <a:r>
              <a:rPr lang="en-NZ" dirty="0" err="1">
                <a:effectLst/>
              </a:rPr>
              <a:t>katoa</a:t>
            </a:r>
            <a:endParaRPr lang="en-NZ" dirty="0"/>
          </a:p>
          <a:p>
            <a:pPr marL="0" indent="0" algn="ctr">
              <a:buNone/>
            </a:pPr>
            <a:r>
              <a:rPr lang="en-NZ" dirty="0">
                <a:effectLst/>
              </a:rPr>
              <a:t>Hui e! </a:t>
            </a:r>
            <a:r>
              <a:rPr lang="en-NZ" dirty="0" err="1">
                <a:effectLst/>
              </a:rPr>
              <a:t>Tāiki</a:t>
            </a:r>
            <a:r>
              <a:rPr lang="en-NZ" dirty="0">
                <a:effectLst/>
              </a:rPr>
              <a:t> e!</a:t>
            </a:r>
          </a:p>
        </p:txBody>
      </p:sp>
      <p:sp>
        <p:nvSpPr>
          <p:cNvPr id="4" name="Content Placeholder 2">
            <a:extLst>
              <a:ext uri="{FF2B5EF4-FFF2-40B4-BE49-F238E27FC236}">
                <a16:creationId xmlns:a16="http://schemas.microsoft.com/office/drawing/2014/main" id="{A5D3491A-1CD0-0098-573E-65CD52115420}"/>
              </a:ext>
            </a:extLst>
          </p:cNvPr>
          <p:cNvSpPr txBox="1">
            <a:spLocks/>
          </p:cNvSpPr>
          <p:nvPr/>
        </p:nvSpPr>
        <p:spPr>
          <a:xfrm>
            <a:off x="6271601" y="1443902"/>
            <a:ext cx="4816859" cy="4854201"/>
          </a:xfrm>
          <a:prstGeom prst="rect">
            <a:avLst/>
          </a:prstGeom>
        </p:spPr>
        <p:txBody>
          <a:bodyPr vert="horz" lIns="91440" tIns="45720" rIns="91440" bIns="45720" rtlCol="0">
            <a:normAutofit/>
          </a:bodyPr>
          <a:lstStyle>
            <a:lvl1pPr marL="360000" indent="-360000" algn="l" defTabSz="914400" rtl="0" eaLnBrk="1" latinLnBrk="0" hangingPunct="1">
              <a:lnSpc>
                <a:spcPct val="120000"/>
              </a:lnSpc>
              <a:spcBef>
                <a:spcPts val="1000"/>
              </a:spcBef>
              <a:buClr>
                <a:srgbClr val="B1C118"/>
              </a:buClr>
              <a:buFont typeface="Arial" panose="020B0604020202020204" pitchFamily="34" charset="0"/>
              <a:buChar char="•"/>
              <a:defRPr sz="2000" b="0" i="0" kern="1200">
                <a:solidFill>
                  <a:schemeClr val="tx1"/>
                </a:solidFill>
                <a:latin typeface="Rubik Light" pitchFamily="2" charset="-79"/>
                <a:ea typeface="+mn-ea"/>
                <a:cs typeface="Rubik Light" pitchFamily="2" charset="-79"/>
              </a:defRPr>
            </a:lvl1pPr>
            <a:lvl2pPr marL="360000" indent="-360000" algn="l" defTabSz="914400" rtl="0" eaLnBrk="1" latinLnBrk="0" hangingPunct="1">
              <a:lnSpc>
                <a:spcPct val="120000"/>
              </a:lnSpc>
              <a:spcBef>
                <a:spcPts val="500"/>
              </a:spcBef>
              <a:buClr>
                <a:srgbClr val="B1C118"/>
              </a:buClr>
              <a:buFont typeface="Arial" panose="020B0604020202020204" pitchFamily="34" charset="0"/>
              <a:buChar char="•"/>
              <a:defRPr sz="2000" b="0" i="0" kern="1200">
                <a:solidFill>
                  <a:schemeClr val="tx1"/>
                </a:solidFill>
                <a:latin typeface="Rubik Light" pitchFamily="2" charset="-79"/>
                <a:ea typeface="+mn-ea"/>
                <a:cs typeface="Rubik Light" pitchFamily="2" charset="-79"/>
              </a:defRPr>
            </a:lvl2pPr>
            <a:lvl3pPr marL="360000" indent="-360000" algn="l" defTabSz="914400" rtl="0" eaLnBrk="1" latinLnBrk="0" hangingPunct="1">
              <a:lnSpc>
                <a:spcPct val="120000"/>
              </a:lnSpc>
              <a:spcBef>
                <a:spcPts val="500"/>
              </a:spcBef>
              <a:buClr>
                <a:srgbClr val="B1C118"/>
              </a:buClr>
              <a:buFont typeface="Arial" panose="020B0604020202020204" pitchFamily="34" charset="0"/>
              <a:buChar char="•"/>
              <a:defRPr sz="2000" b="0" i="0" kern="1200">
                <a:solidFill>
                  <a:schemeClr val="tx1"/>
                </a:solidFill>
                <a:latin typeface="Rubik Light" pitchFamily="2" charset="-79"/>
                <a:ea typeface="+mn-ea"/>
                <a:cs typeface="Rubik Light" pitchFamily="2" charset="-79"/>
              </a:defRPr>
            </a:lvl3pPr>
            <a:lvl4pPr marL="360000" indent="-360000" algn="l" defTabSz="914400" rtl="0" eaLnBrk="1" latinLnBrk="0" hangingPunct="1">
              <a:lnSpc>
                <a:spcPct val="120000"/>
              </a:lnSpc>
              <a:spcBef>
                <a:spcPts val="500"/>
              </a:spcBef>
              <a:buClr>
                <a:srgbClr val="B1C118"/>
              </a:buClr>
              <a:buFont typeface="Arial" panose="020B0604020202020204" pitchFamily="34" charset="0"/>
              <a:buChar char="•"/>
              <a:defRPr sz="2000" b="0" i="0" kern="1200">
                <a:solidFill>
                  <a:schemeClr val="tx1"/>
                </a:solidFill>
                <a:latin typeface="Rubik Light" pitchFamily="2" charset="-79"/>
                <a:ea typeface="+mn-ea"/>
                <a:cs typeface="Rubik Light" pitchFamily="2" charset="-79"/>
              </a:defRPr>
            </a:lvl4pPr>
            <a:lvl5pPr marL="360000" indent="-360000" algn="l" defTabSz="914400" rtl="0" eaLnBrk="1" latinLnBrk="0" hangingPunct="1">
              <a:lnSpc>
                <a:spcPct val="120000"/>
              </a:lnSpc>
              <a:spcBef>
                <a:spcPts val="500"/>
              </a:spcBef>
              <a:buClr>
                <a:srgbClr val="B1C118"/>
              </a:buClr>
              <a:buFont typeface="Arial" panose="020B0604020202020204" pitchFamily="34" charset="0"/>
              <a:buChar char="•"/>
              <a:defRPr sz="2000" b="0" i="0" kern="1200">
                <a:solidFill>
                  <a:schemeClr val="tx1"/>
                </a:solidFill>
                <a:latin typeface="Rubik Light" pitchFamily="2" charset="-79"/>
                <a:ea typeface="+mn-ea"/>
                <a:cs typeface="Rubik Light"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dirty="0"/>
              <a:t>May peace be widespread</a:t>
            </a:r>
          </a:p>
          <a:p>
            <a:pPr marL="0" indent="0" algn="ctr">
              <a:buFont typeface="Arial" panose="020B0604020202020204" pitchFamily="34" charset="0"/>
              <a:buNone/>
            </a:pPr>
            <a:r>
              <a:rPr lang="en-AU" dirty="0"/>
              <a:t>May the sea be like greenstone</a:t>
            </a:r>
          </a:p>
          <a:p>
            <a:pPr marL="0" indent="0" algn="ctr">
              <a:buFont typeface="Arial" panose="020B0604020202020204" pitchFamily="34" charset="0"/>
              <a:buNone/>
            </a:pPr>
            <a:r>
              <a:rPr lang="en-AU" dirty="0"/>
              <a:t>A pathway for us all this day</a:t>
            </a:r>
          </a:p>
          <a:p>
            <a:pPr marL="0" indent="0" algn="ctr">
              <a:buFont typeface="Arial" panose="020B0604020202020204" pitchFamily="34" charset="0"/>
              <a:buNone/>
            </a:pPr>
            <a:r>
              <a:rPr lang="en-AU" dirty="0"/>
              <a:t>Let us show respect for each other </a:t>
            </a:r>
          </a:p>
          <a:p>
            <a:pPr marL="0" indent="0" algn="ctr">
              <a:buFont typeface="Arial" panose="020B0604020202020204" pitchFamily="34" charset="0"/>
              <a:buNone/>
            </a:pPr>
            <a:r>
              <a:rPr lang="en-AU" dirty="0"/>
              <a:t>For one another </a:t>
            </a:r>
          </a:p>
          <a:p>
            <a:pPr marL="0" indent="0" algn="ctr">
              <a:buFont typeface="Arial" panose="020B0604020202020204" pitchFamily="34" charset="0"/>
              <a:buNone/>
            </a:pPr>
            <a:r>
              <a:rPr lang="en-AU" dirty="0"/>
              <a:t>Binding us all together! </a:t>
            </a:r>
          </a:p>
        </p:txBody>
      </p:sp>
    </p:spTree>
    <p:extLst>
      <p:ext uri="{BB962C8B-B14F-4D97-AF65-F5344CB8AC3E}">
        <p14:creationId xmlns:p14="http://schemas.microsoft.com/office/powerpoint/2010/main" val="1463933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E779D-4204-BD4E-8047-01E863564D49}"/>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8E8BBC14-23BB-9444-A72B-E84BEE669E1F}"/>
              </a:ext>
            </a:extLst>
          </p:cNvPr>
          <p:cNvSpPr>
            <a:spLocks noGrp="1"/>
          </p:cNvSpPr>
          <p:nvPr>
            <p:ph idx="1"/>
          </p:nvPr>
        </p:nvSpPr>
        <p:spPr>
          <a:xfrm>
            <a:off x="296780" y="945221"/>
            <a:ext cx="10882825" cy="5106257"/>
          </a:xfrm>
        </p:spPr>
        <p:txBody>
          <a:bodyPr>
            <a:normAutofit/>
          </a:bodyPr>
          <a:lstStyle/>
          <a:p>
            <a:r>
              <a:rPr lang="en-GB" dirty="0"/>
              <a:t>Updated Slides</a:t>
            </a:r>
          </a:p>
          <a:p>
            <a:r>
              <a:rPr lang="en-GB" dirty="0"/>
              <a:t>Legal and Policy Updates</a:t>
            </a:r>
          </a:p>
          <a:p>
            <a:r>
              <a:rPr lang="en-GB" dirty="0"/>
              <a:t>Feedback about techniques taught</a:t>
            </a:r>
          </a:p>
          <a:p>
            <a:r>
              <a:rPr lang="en-GB" dirty="0"/>
              <a:t>Supporting videos</a:t>
            </a:r>
          </a:p>
          <a:p>
            <a:r>
              <a:rPr lang="en-GB" dirty="0"/>
              <a:t>Delivery Options</a:t>
            </a:r>
          </a:p>
          <a:p>
            <a:r>
              <a:rPr lang="en-GB" dirty="0"/>
              <a:t>What’s on the horizon in 2023</a:t>
            </a:r>
          </a:p>
          <a:p>
            <a:r>
              <a:rPr lang="en-GB" dirty="0"/>
              <a:t>Reaccreditation </a:t>
            </a:r>
          </a:p>
          <a:p>
            <a:r>
              <a:rPr lang="en-GB" dirty="0"/>
              <a:t>Connect with us on LinkedIn</a:t>
            </a:r>
          </a:p>
          <a:p>
            <a:pPr marL="0" lvl="4" indent="0">
              <a:lnSpc>
                <a:spcPct val="140000"/>
              </a:lnSpc>
              <a:spcBef>
                <a:spcPts val="0"/>
              </a:spcBef>
              <a:buNone/>
            </a:pPr>
            <a:endParaRPr lang="en-GB" sz="2200" dirty="0">
              <a:latin typeface="Rubik SemiBold" pitchFamily="2" charset="-79"/>
              <a:cs typeface="Rubik SemiBold" pitchFamily="2" charset="-79"/>
            </a:endParaRPr>
          </a:p>
          <a:p>
            <a:pPr marL="2611800" lvl="5" indent="-457200">
              <a:lnSpc>
                <a:spcPct val="140000"/>
              </a:lnSpc>
              <a:spcBef>
                <a:spcPts val="0"/>
              </a:spcBef>
              <a:buFont typeface="+mj-lt"/>
              <a:buAutoNum type="alphaLcPeriod"/>
            </a:pPr>
            <a:endParaRPr lang="en-GB" sz="2000" dirty="0">
              <a:latin typeface="Rubik SemiBold" pitchFamily="2" charset="-79"/>
              <a:cs typeface="Rubik SemiBold" pitchFamily="2" charset="-79"/>
            </a:endParaRPr>
          </a:p>
        </p:txBody>
      </p:sp>
    </p:spTree>
    <p:extLst>
      <p:ext uri="{BB962C8B-B14F-4D97-AF65-F5344CB8AC3E}">
        <p14:creationId xmlns:p14="http://schemas.microsoft.com/office/powerpoint/2010/main" val="530538135"/>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itle 1"/>
          <p:cNvSpPr txBox="1"/>
          <p:nvPr/>
        </p:nvSpPr>
        <p:spPr>
          <a:xfrm>
            <a:off x="503964" y="1752869"/>
            <a:ext cx="10515601" cy="1325563"/>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lvl1pPr>
              <a:lnSpc>
                <a:spcPct val="90000"/>
              </a:lnSpc>
              <a:defRPr sz="3300">
                <a:solidFill>
                  <a:srgbClr val="10069F"/>
                </a:solidFill>
                <a:latin typeface="Founders Grotesk Semibold"/>
                <a:ea typeface="Founders Grotesk Semibold"/>
                <a:cs typeface="Founders Grotesk Semibold"/>
                <a:sym typeface="Founders Grotesk Semibold"/>
              </a:defRPr>
            </a:lvl1pPr>
          </a:lstStyle>
          <a:p>
            <a:endParaRPr dirty="0"/>
          </a:p>
        </p:txBody>
      </p:sp>
      <p:grpSp>
        <p:nvGrpSpPr>
          <p:cNvPr id="5" name="Group 4"/>
          <p:cNvGrpSpPr/>
          <p:nvPr/>
        </p:nvGrpSpPr>
        <p:grpSpPr>
          <a:xfrm>
            <a:off x="8998225" y="4611757"/>
            <a:ext cx="2688949" cy="2022406"/>
            <a:chOff x="7877175" y="3900488"/>
            <a:chExt cx="3810000" cy="2733675"/>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7175" y="3900488"/>
              <a:ext cx="3810000" cy="273367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48432" y="5172075"/>
              <a:ext cx="544871" cy="11112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2299" y="5267325"/>
              <a:ext cx="544871" cy="111125"/>
            </a:xfrm>
            <a:prstGeom prst="rect">
              <a:avLst/>
            </a:prstGeom>
          </p:spPr>
        </p:pic>
      </p:grpSp>
      <p:sp>
        <p:nvSpPr>
          <p:cNvPr id="4" name="Title 3">
            <a:extLst>
              <a:ext uri="{FF2B5EF4-FFF2-40B4-BE49-F238E27FC236}">
                <a16:creationId xmlns:a16="http://schemas.microsoft.com/office/drawing/2014/main" id="{04146835-D1AC-B9C7-D37C-A7FBCF927B45}"/>
              </a:ext>
            </a:extLst>
          </p:cNvPr>
          <p:cNvSpPr>
            <a:spLocks noGrp="1"/>
          </p:cNvSpPr>
          <p:nvPr>
            <p:ph type="title"/>
          </p:nvPr>
        </p:nvSpPr>
        <p:spPr>
          <a:xfrm>
            <a:off x="480393" y="223837"/>
            <a:ext cx="10515600" cy="517872"/>
          </a:xfrm>
        </p:spPr>
        <p:txBody>
          <a:bodyPr>
            <a:normAutofit/>
          </a:bodyPr>
          <a:lstStyle/>
          <a:p>
            <a:r>
              <a:rPr lang="en-GB" dirty="0"/>
              <a:t>Making the new learning stick</a:t>
            </a:r>
            <a:endParaRPr lang="en-AU" dirty="0"/>
          </a:p>
        </p:txBody>
      </p:sp>
      <p:pic>
        <p:nvPicPr>
          <p:cNvPr id="7" name="Picture 6" descr="Diagram&#10;&#10;Description automatically generated">
            <a:extLst>
              <a:ext uri="{FF2B5EF4-FFF2-40B4-BE49-F238E27FC236}">
                <a16:creationId xmlns:a16="http://schemas.microsoft.com/office/drawing/2014/main" id="{6203577A-F157-001F-2804-CCD3E3840B53}"/>
              </a:ext>
            </a:extLst>
          </p:cNvPr>
          <p:cNvPicPr>
            <a:picLocks noChangeAspect="1"/>
          </p:cNvPicPr>
          <p:nvPr/>
        </p:nvPicPr>
        <p:blipFill>
          <a:blip r:embed="rId5"/>
          <a:stretch>
            <a:fillRect/>
          </a:stretch>
        </p:blipFill>
        <p:spPr>
          <a:xfrm>
            <a:off x="917472" y="1481137"/>
            <a:ext cx="9334500" cy="3895725"/>
          </a:xfrm>
          <a:prstGeom prst="rect">
            <a:avLst/>
          </a:prstGeom>
        </p:spPr>
      </p:pic>
    </p:spTree>
    <p:extLst>
      <p:ext uri="{BB962C8B-B14F-4D97-AF65-F5344CB8AC3E}">
        <p14:creationId xmlns:p14="http://schemas.microsoft.com/office/powerpoint/2010/main" val="19484517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Rectangle"/>
          <p:cNvSpPr/>
          <p:nvPr/>
        </p:nvSpPr>
        <p:spPr>
          <a:xfrm>
            <a:off x="-1" y="1033136"/>
            <a:ext cx="12192001" cy="4264364"/>
          </a:xfrm>
          <a:prstGeom prst="rect">
            <a:avLst/>
          </a:prstGeom>
          <a:solidFill>
            <a:srgbClr val="BFBBBA"/>
          </a:solidFill>
          <a:ln w="12700">
            <a:miter lim="400000"/>
          </a:ln>
        </p:spPr>
        <p:txBody>
          <a:bodyPr lIns="45719" rIns="45719" anchor="ctr"/>
          <a:lstStyle/>
          <a:p>
            <a:endParaRPr/>
          </a:p>
        </p:txBody>
      </p:sp>
      <p:pic>
        <p:nvPicPr>
          <p:cNvPr id="119" name="glenn-carstens-peters-190592-unsplash.jpg" descr="glenn-carstens-peters-190592-unsplash.jpg"/>
          <p:cNvPicPr>
            <a:picLocks noChangeAspect="1"/>
          </p:cNvPicPr>
          <p:nvPr/>
        </p:nvPicPr>
        <p:blipFill>
          <a:blip r:embed="rId3"/>
          <a:stretch>
            <a:fillRect/>
          </a:stretch>
        </p:blipFill>
        <p:spPr>
          <a:xfrm>
            <a:off x="436112" y="1341454"/>
            <a:ext cx="5523481" cy="3675400"/>
          </a:xfrm>
          <a:prstGeom prst="rect">
            <a:avLst/>
          </a:prstGeom>
          <a:ln w="12700">
            <a:miter lim="400000"/>
          </a:ln>
        </p:spPr>
      </p:pic>
      <p:pic>
        <p:nvPicPr>
          <p:cNvPr id="120" name="rawpixel-com-252127-unsplash.jpg" descr="rawpixel-com-252127-unsplash.jpg"/>
          <p:cNvPicPr>
            <a:picLocks noChangeAspect="1"/>
          </p:cNvPicPr>
          <p:nvPr/>
        </p:nvPicPr>
        <p:blipFill>
          <a:blip r:embed="rId4"/>
          <a:stretch>
            <a:fillRect/>
          </a:stretch>
        </p:blipFill>
        <p:spPr>
          <a:xfrm>
            <a:off x="6218613" y="1209335"/>
            <a:ext cx="5507591" cy="3675400"/>
          </a:xfrm>
          <a:prstGeom prst="rect">
            <a:avLst/>
          </a:prstGeom>
          <a:ln w="12700">
            <a:miter lim="400000"/>
          </a:ln>
        </p:spPr>
      </p:pic>
      <p:sp>
        <p:nvSpPr>
          <p:cNvPr id="121" name="things to “complete”…"/>
          <p:cNvSpPr txBox="1"/>
          <p:nvPr/>
        </p:nvSpPr>
        <p:spPr>
          <a:xfrm>
            <a:off x="1855647" y="5293575"/>
            <a:ext cx="2892756" cy="88392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lgn="ctr">
              <a:defRPr sz="2800">
                <a:latin typeface="Founders Grotesk Light"/>
                <a:ea typeface="Founders Grotesk Light"/>
                <a:cs typeface="Founders Grotesk Light"/>
                <a:sym typeface="Founders Grotesk Light"/>
              </a:defRPr>
            </a:pPr>
            <a:r>
              <a:rPr dirty="0"/>
              <a:t>things to “complete”</a:t>
            </a:r>
          </a:p>
          <a:p>
            <a:pPr algn="ctr">
              <a:defRPr sz="2800">
                <a:latin typeface="Founders Grotesk Light"/>
                <a:ea typeface="Founders Grotesk Light"/>
                <a:cs typeface="Founders Grotesk Light"/>
                <a:sym typeface="Founders Grotesk Light"/>
              </a:defRPr>
            </a:pPr>
            <a:r>
              <a:rPr dirty="0"/>
              <a:t>(single application)</a:t>
            </a:r>
          </a:p>
        </p:txBody>
      </p:sp>
      <p:sp>
        <p:nvSpPr>
          <p:cNvPr id="122" name="things to “improve”…"/>
          <p:cNvSpPr txBox="1"/>
          <p:nvPr/>
        </p:nvSpPr>
        <p:spPr>
          <a:xfrm>
            <a:off x="7485493" y="5311217"/>
            <a:ext cx="2973833" cy="88392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lgn="ctr">
              <a:defRPr sz="2800">
                <a:latin typeface="Founders Grotesk Light"/>
                <a:ea typeface="Founders Grotesk Light"/>
                <a:cs typeface="Founders Grotesk Light"/>
                <a:sym typeface="Founders Grotesk Light"/>
              </a:defRPr>
            </a:pPr>
            <a:r>
              <a:rPr dirty="0"/>
              <a:t>things to “improve”</a:t>
            </a:r>
          </a:p>
          <a:p>
            <a:pPr algn="ctr">
              <a:defRPr sz="2800">
                <a:latin typeface="Founders Grotesk Light"/>
                <a:ea typeface="Founders Grotesk Light"/>
                <a:cs typeface="Founders Grotesk Light"/>
                <a:sym typeface="Founders Grotesk Light"/>
              </a:defRPr>
            </a:pPr>
            <a:r>
              <a:rPr dirty="0"/>
              <a:t>(ongoing application)</a:t>
            </a:r>
          </a:p>
        </p:txBody>
      </p:sp>
      <p:sp>
        <p:nvSpPr>
          <p:cNvPr id="2" name="Title 1">
            <a:extLst>
              <a:ext uri="{FF2B5EF4-FFF2-40B4-BE49-F238E27FC236}">
                <a16:creationId xmlns:a16="http://schemas.microsoft.com/office/drawing/2014/main" id="{0FD014EF-F8A4-7EC5-96A0-52EB61A25F50}"/>
              </a:ext>
            </a:extLst>
          </p:cNvPr>
          <p:cNvSpPr>
            <a:spLocks noGrp="1"/>
          </p:cNvSpPr>
          <p:nvPr>
            <p:ph type="title"/>
          </p:nvPr>
        </p:nvSpPr>
        <p:spPr>
          <a:xfrm>
            <a:off x="436112" y="203818"/>
            <a:ext cx="10515600" cy="517872"/>
          </a:xfrm>
        </p:spPr>
        <p:txBody>
          <a:bodyPr>
            <a:normAutofit/>
          </a:bodyPr>
          <a:lstStyle/>
          <a:p>
            <a:r>
              <a:rPr lang="en-AU" dirty="0"/>
              <a:t>Tasks versus Habits</a:t>
            </a:r>
          </a:p>
        </p:txBody>
      </p:sp>
    </p:spTree>
    <p:extLst>
      <p:ext uri="{BB962C8B-B14F-4D97-AF65-F5344CB8AC3E}">
        <p14:creationId xmlns:p14="http://schemas.microsoft.com/office/powerpoint/2010/main" val="36495003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Trigger…"/>
          <p:cNvSpPr txBox="1"/>
          <p:nvPr/>
        </p:nvSpPr>
        <p:spPr>
          <a:xfrm>
            <a:off x="2589692" y="1009285"/>
            <a:ext cx="2518590" cy="162052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marL="467894" indent="-467894">
              <a:spcBef>
                <a:spcPts val="1200"/>
              </a:spcBef>
              <a:buSzPct val="100000"/>
              <a:buAutoNum type="arabicPeriod"/>
              <a:defRPr sz="2800">
                <a:latin typeface="Founders Grotesk Light"/>
                <a:ea typeface="Founders Grotesk Light"/>
                <a:cs typeface="Founders Grotesk Light"/>
                <a:sym typeface="Founders Grotesk Light"/>
              </a:defRPr>
            </a:pPr>
            <a:r>
              <a:rPr dirty="0"/>
              <a:t>Trigger</a:t>
            </a:r>
          </a:p>
          <a:p>
            <a:pPr marL="467894" indent="-467894">
              <a:spcBef>
                <a:spcPts val="1200"/>
              </a:spcBef>
              <a:buSzPct val="100000"/>
              <a:buAutoNum type="arabicPeriod"/>
              <a:defRPr sz="2800">
                <a:latin typeface="Founders Grotesk Light"/>
                <a:ea typeface="Founders Grotesk Light"/>
                <a:cs typeface="Founders Grotesk Light"/>
                <a:sym typeface="Founders Grotesk Light"/>
              </a:defRPr>
            </a:pPr>
            <a:r>
              <a:rPr dirty="0"/>
              <a:t>Current Habit</a:t>
            </a:r>
          </a:p>
          <a:p>
            <a:pPr marL="467894" indent="-467894">
              <a:spcBef>
                <a:spcPts val="1200"/>
              </a:spcBef>
              <a:buSzPct val="100000"/>
              <a:buAutoNum type="arabicPeriod"/>
              <a:defRPr sz="2800">
                <a:latin typeface="Founders Grotesk Light"/>
                <a:ea typeface="Founders Grotesk Light"/>
                <a:cs typeface="Founders Grotesk Light"/>
                <a:sym typeface="Founders Grotesk Light"/>
              </a:defRPr>
            </a:pPr>
            <a:r>
              <a:rPr dirty="0"/>
              <a:t>New Habit</a:t>
            </a:r>
          </a:p>
        </p:txBody>
      </p:sp>
      <p:sp>
        <p:nvSpPr>
          <p:cNvPr id="128" name="“When X happens,…"/>
          <p:cNvSpPr txBox="1"/>
          <p:nvPr/>
        </p:nvSpPr>
        <p:spPr>
          <a:xfrm>
            <a:off x="6936780" y="1035804"/>
            <a:ext cx="2665528" cy="162052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lgn="ctr">
              <a:spcBef>
                <a:spcPts val="1200"/>
              </a:spcBef>
              <a:defRPr sz="2800">
                <a:latin typeface="Founders Grotesk Light"/>
                <a:ea typeface="Founders Grotesk Light"/>
                <a:cs typeface="Founders Grotesk Light"/>
                <a:sym typeface="Founders Grotesk Light"/>
              </a:defRPr>
            </a:pPr>
            <a:r>
              <a:rPr dirty="0"/>
              <a:t>“When </a:t>
            </a:r>
            <a:r>
              <a:rPr i="1" dirty="0">
                <a:latin typeface="Founders Grotesk"/>
                <a:ea typeface="Founders Grotesk"/>
                <a:cs typeface="Founders Grotesk"/>
                <a:sym typeface="Founders Grotesk"/>
              </a:rPr>
              <a:t>X </a:t>
            </a:r>
            <a:r>
              <a:rPr dirty="0"/>
              <a:t>happens,</a:t>
            </a:r>
          </a:p>
          <a:p>
            <a:pPr algn="ctr">
              <a:spcBef>
                <a:spcPts val="1200"/>
              </a:spcBef>
              <a:defRPr sz="2800">
                <a:latin typeface="Founders Grotesk Light"/>
                <a:ea typeface="Founders Grotesk Light"/>
                <a:cs typeface="Founders Grotesk Light"/>
                <a:sym typeface="Founders Grotesk Light"/>
              </a:defRPr>
            </a:pPr>
            <a:r>
              <a:rPr dirty="0"/>
              <a:t>Instead of </a:t>
            </a:r>
            <a:r>
              <a:rPr i="1" dirty="0">
                <a:latin typeface="Founders Grotesk"/>
                <a:ea typeface="Founders Grotesk"/>
                <a:cs typeface="Founders Grotesk"/>
                <a:sym typeface="Founders Grotesk"/>
              </a:rPr>
              <a:t>Y,</a:t>
            </a:r>
          </a:p>
          <a:p>
            <a:pPr algn="ctr">
              <a:spcBef>
                <a:spcPts val="1200"/>
              </a:spcBef>
              <a:defRPr sz="2800">
                <a:latin typeface="Founders Grotesk Light"/>
                <a:ea typeface="Founders Grotesk Light"/>
                <a:cs typeface="Founders Grotesk Light"/>
                <a:sym typeface="Founders Grotesk Light"/>
              </a:defRPr>
            </a:pPr>
            <a:r>
              <a:rPr dirty="0"/>
              <a:t>I will </a:t>
            </a:r>
            <a:r>
              <a:rPr i="1" dirty="0">
                <a:latin typeface="Founders Grotesk"/>
                <a:ea typeface="Founders Grotesk"/>
                <a:cs typeface="Founders Grotesk"/>
                <a:sym typeface="Founders Grotesk"/>
              </a:rPr>
              <a:t>Z</a:t>
            </a:r>
            <a:r>
              <a:rPr dirty="0"/>
              <a:t>.”</a:t>
            </a:r>
          </a:p>
        </p:txBody>
      </p:sp>
      <p:sp>
        <p:nvSpPr>
          <p:cNvPr id="129" name="Line"/>
          <p:cNvSpPr/>
          <p:nvPr/>
        </p:nvSpPr>
        <p:spPr>
          <a:xfrm>
            <a:off x="5311211" y="2029645"/>
            <a:ext cx="1416939" cy="1"/>
          </a:xfrm>
          <a:prstGeom prst="line">
            <a:avLst/>
          </a:prstGeom>
          <a:ln w="50800">
            <a:solidFill>
              <a:srgbClr val="1300A6"/>
            </a:solidFill>
            <a:miter/>
            <a:tailEnd type="triangle"/>
          </a:ln>
        </p:spPr>
        <p:txBody>
          <a:bodyPr lIns="45719" rIns="45719"/>
          <a:lstStyle/>
          <a:p>
            <a:endParaRPr/>
          </a:p>
        </p:txBody>
      </p:sp>
      <p:sp>
        <p:nvSpPr>
          <p:cNvPr id="130" name="Line"/>
          <p:cNvSpPr/>
          <p:nvPr/>
        </p:nvSpPr>
        <p:spPr>
          <a:xfrm>
            <a:off x="784955" y="2987096"/>
            <a:ext cx="10622090" cy="1"/>
          </a:xfrm>
          <a:prstGeom prst="line">
            <a:avLst/>
          </a:prstGeom>
          <a:ln w="25400">
            <a:solidFill>
              <a:srgbClr val="535353"/>
            </a:solidFill>
            <a:miter/>
          </a:ln>
        </p:spPr>
        <p:txBody>
          <a:bodyPr lIns="45719" rIns="45719"/>
          <a:lstStyle/>
          <a:p>
            <a:endParaRPr/>
          </a:p>
        </p:txBody>
      </p:sp>
      <p:sp>
        <p:nvSpPr>
          <p:cNvPr id="131" name="Trigger…"/>
          <p:cNvSpPr txBox="1"/>
          <p:nvPr/>
        </p:nvSpPr>
        <p:spPr>
          <a:xfrm>
            <a:off x="977241" y="3085762"/>
            <a:ext cx="2518590" cy="313932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spcBef>
                <a:spcPts val="1200"/>
              </a:spcBef>
              <a:defRPr sz="2800">
                <a:solidFill>
                  <a:srgbClr val="A82CC2"/>
                </a:solidFill>
                <a:latin typeface="Founders Grotesk Medium"/>
                <a:ea typeface="Founders Grotesk Medium"/>
                <a:cs typeface="Founders Grotesk Medium"/>
                <a:sym typeface="Founders Grotesk Medium"/>
              </a:defRPr>
            </a:pPr>
            <a:r>
              <a:rPr dirty="0"/>
              <a:t>Trigger</a:t>
            </a:r>
          </a:p>
          <a:p>
            <a:pPr marL="280736" indent="-280736">
              <a:spcBef>
                <a:spcPts val="1200"/>
              </a:spcBef>
              <a:buSzPct val="100000"/>
              <a:buChar char="•"/>
              <a:defRPr sz="2800">
                <a:latin typeface="Founders Grotesk Light"/>
                <a:ea typeface="Founders Grotesk Light"/>
                <a:cs typeface="Founders Grotesk Light"/>
                <a:sym typeface="Founders Grotesk Light"/>
              </a:defRPr>
            </a:pPr>
            <a:r>
              <a:rPr lang="en-AU" dirty="0"/>
              <a:t>Behaviour based</a:t>
            </a:r>
          </a:p>
          <a:p>
            <a:pPr marL="280736" indent="-280736">
              <a:spcBef>
                <a:spcPts val="1200"/>
              </a:spcBef>
              <a:buSzPct val="100000"/>
              <a:buChar char="•"/>
              <a:defRPr sz="2800">
                <a:latin typeface="Founders Grotesk Light"/>
                <a:ea typeface="Founders Grotesk Light"/>
                <a:cs typeface="Founders Grotesk Light"/>
                <a:sym typeface="Founders Grotesk Light"/>
              </a:defRPr>
            </a:pPr>
            <a:r>
              <a:rPr dirty="0"/>
              <a:t>Location based</a:t>
            </a:r>
          </a:p>
          <a:p>
            <a:pPr marL="280736" indent="-280736">
              <a:spcBef>
                <a:spcPts val="1200"/>
              </a:spcBef>
              <a:buSzPct val="100000"/>
              <a:buChar char="•"/>
              <a:defRPr sz="2800">
                <a:latin typeface="Founders Grotesk Light"/>
                <a:ea typeface="Founders Grotesk Light"/>
                <a:cs typeface="Founders Grotesk Light"/>
                <a:sym typeface="Founders Grotesk Light"/>
              </a:defRPr>
            </a:pPr>
            <a:r>
              <a:rPr dirty="0"/>
              <a:t>Time based</a:t>
            </a:r>
            <a:endParaRPr lang="en-AU" dirty="0"/>
          </a:p>
        </p:txBody>
      </p:sp>
      <p:sp>
        <p:nvSpPr>
          <p:cNvPr id="132" name="Current Habit…"/>
          <p:cNvSpPr txBox="1"/>
          <p:nvPr/>
        </p:nvSpPr>
        <p:spPr>
          <a:xfrm>
            <a:off x="4836705" y="3281072"/>
            <a:ext cx="2518590" cy="189992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spcBef>
                <a:spcPts val="1200"/>
              </a:spcBef>
              <a:defRPr sz="2800">
                <a:solidFill>
                  <a:srgbClr val="A82CC2"/>
                </a:solidFill>
                <a:latin typeface="Founders Grotesk Medium"/>
                <a:ea typeface="Founders Grotesk Medium"/>
                <a:cs typeface="Founders Grotesk Medium"/>
                <a:sym typeface="Founders Grotesk Medium"/>
              </a:defRPr>
            </a:pPr>
            <a:r>
              <a:rPr dirty="0"/>
              <a:t>Current Habit</a:t>
            </a:r>
          </a:p>
          <a:p>
            <a:pPr>
              <a:spcBef>
                <a:spcPts val="1200"/>
              </a:spcBef>
              <a:defRPr sz="2800">
                <a:latin typeface="Founders Grotesk Light"/>
                <a:ea typeface="Founders Grotesk Light"/>
                <a:cs typeface="Founders Grotesk Light"/>
                <a:sym typeface="Founders Grotesk Light"/>
              </a:defRPr>
            </a:pPr>
            <a:r>
              <a:rPr dirty="0"/>
              <a:t>The </a:t>
            </a:r>
            <a:r>
              <a:rPr i="1" dirty="0">
                <a:latin typeface="Founders Grotesk"/>
                <a:ea typeface="Founders Grotesk"/>
                <a:cs typeface="Founders Grotesk"/>
                <a:sym typeface="Founders Grotesk"/>
              </a:rPr>
              <a:t>thing</a:t>
            </a:r>
            <a:r>
              <a:rPr dirty="0"/>
              <a:t> you’ve trained yourself to normally do.</a:t>
            </a:r>
          </a:p>
        </p:txBody>
      </p:sp>
      <p:sp>
        <p:nvSpPr>
          <p:cNvPr id="133" name="New Habit…"/>
          <p:cNvSpPr txBox="1"/>
          <p:nvPr/>
        </p:nvSpPr>
        <p:spPr>
          <a:xfrm>
            <a:off x="8679914" y="3204872"/>
            <a:ext cx="2836895" cy="2123658"/>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gn="ctr">
              <a:spcBef>
                <a:spcPts val="1200"/>
              </a:spcBef>
              <a:defRPr sz="2800">
                <a:solidFill>
                  <a:srgbClr val="A82CC2"/>
                </a:solidFill>
                <a:latin typeface="Founders Grotesk Medium"/>
                <a:ea typeface="Founders Grotesk Medium"/>
                <a:cs typeface="Founders Grotesk Medium"/>
                <a:sym typeface="Founders Grotesk Medium"/>
              </a:defRPr>
            </a:pPr>
            <a:r>
              <a:rPr dirty="0"/>
              <a:t>New Habit</a:t>
            </a:r>
          </a:p>
          <a:p>
            <a:pPr marL="280736" indent="-280736">
              <a:spcBef>
                <a:spcPts val="1200"/>
              </a:spcBef>
              <a:buSzPct val="100000"/>
              <a:buChar char="•"/>
              <a:defRPr sz="2800">
                <a:latin typeface="Founders Grotesk Light"/>
                <a:ea typeface="Founders Grotesk Light"/>
                <a:cs typeface="Founders Grotesk Light"/>
                <a:sym typeface="Founders Grotesk Light"/>
              </a:defRPr>
            </a:pPr>
            <a:r>
              <a:rPr dirty="0"/>
              <a:t>The “laughably small” first step</a:t>
            </a:r>
          </a:p>
          <a:p>
            <a:pPr marL="280736" indent="-280736">
              <a:spcBef>
                <a:spcPts val="1200"/>
              </a:spcBef>
              <a:buSzPct val="100000"/>
              <a:buChar char="•"/>
              <a:defRPr sz="2800">
                <a:latin typeface="Founders Grotesk Light"/>
                <a:ea typeface="Founders Grotesk Light"/>
                <a:cs typeface="Founders Grotesk Light"/>
                <a:sym typeface="Founders Grotesk Light"/>
              </a:defRPr>
            </a:pPr>
            <a:r>
              <a:rPr dirty="0"/>
              <a:t>Make it specific</a:t>
            </a:r>
          </a:p>
        </p:txBody>
      </p:sp>
      <p:sp>
        <p:nvSpPr>
          <p:cNvPr id="2" name="Title 1">
            <a:extLst>
              <a:ext uri="{FF2B5EF4-FFF2-40B4-BE49-F238E27FC236}">
                <a16:creationId xmlns:a16="http://schemas.microsoft.com/office/drawing/2014/main" id="{161EE858-266A-D9BE-0A93-125AACA360C3}"/>
              </a:ext>
            </a:extLst>
          </p:cNvPr>
          <p:cNvSpPr>
            <a:spLocks noGrp="1"/>
          </p:cNvSpPr>
          <p:nvPr>
            <p:ph type="title"/>
          </p:nvPr>
        </p:nvSpPr>
        <p:spPr/>
        <p:txBody>
          <a:bodyPr>
            <a:normAutofit/>
          </a:bodyPr>
          <a:lstStyle/>
          <a:p>
            <a:r>
              <a:rPr lang="en-AU" dirty="0"/>
              <a:t>Crafting Good Habit Commitments</a:t>
            </a:r>
          </a:p>
        </p:txBody>
      </p:sp>
    </p:spTree>
    <p:extLst>
      <p:ext uri="{BB962C8B-B14F-4D97-AF65-F5344CB8AC3E}">
        <p14:creationId xmlns:p14="http://schemas.microsoft.com/office/powerpoint/2010/main" val="286852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animBg="1"/>
      <p:bldP spid="128" grpId="0" animBg="1"/>
      <p:bldP spid="129" grpId="0" animBg="1"/>
      <p:bldP spid="131" grpId="0" animBg="1"/>
      <p:bldP spid="132" grpId="0" animBg="1"/>
      <p:bldP spid="1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Rectangle 1"/>
          <p:cNvSpPr txBox="1"/>
          <p:nvPr/>
        </p:nvSpPr>
        <p:spPr>
          <a:xfrm>
            <a:off x="1478152" y="1236594"/>
            <a:ext cx="9235696" cy="371348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914400" indent="-457200">
              <a:buSzPct val="100000"/>
              <a:buAutoNum type="arabicPeriod"/>
              <a:defRPr sz="2400">
                <a:solidFill>
                  <a:srgbClr val="222222"/>
                </a:solidFill>
                <a:latin typeface="Founders Grotesk Semibold"/>
                <a:ea typeface="Founders Grotesk Semibold"/>
                <a:cs typeface="Founders Grotesk Semibold"/>
                <a:sym typeface="Founders Grotesk Semibold"/>
              </a:defRPr>
            </a:pPr>
            <a:r>
              <a:rPr dirty="0"/>
              <a:t>Choose an “Accountability Buddy”</a:t>
            </a:r>
          </a:p>
          <a:p>
            <a:pPr marL="914400" indent="-457200">
              <a:buSzPct val="100000"/>
              <a:buAutoNum type="arabicPeriod"/>
              <a:defRPr sz="2400" b="1" i="1">
                <a:solidFill>
                  <a:srgbClr val="222222"/>
                </a:solidFill>
                <a:latin typeface="Founders Grotesk"/>
                <a:ea typeface="Founders Grotesk"/>
                <a:cs typeface="Founders Grotesk"/>
                <a:sym typeface="Founders Grotesk"/>
              </a:defRPr>
            </a:pPr>
            <a:endParaRPr dirty="0"/>
          </a:p>
          <a:p>
            <a:pPr indent="457200">
              <a:defRPr sz="2400" i="1">
                <a:solidFill>
                  <a:srgbClr val="222222"/>
                </a:solidFill>
                <a:latin typeface="Founders Grotesk"/>
                <a:ea typeface="Founders Grotesk"/>
                <a:cs typeface="Founders Grotesk"/>
                <a:sym typeface="Founders Grotesk"/>
              </a:defRPr>
            </a:pPr>
            <a:r>
              <a:rPr dirty="0"/>
              <a:t>Likelihood of implementing a concept:</a:t>
            </a:r>
          </a:p>
          <a:p>
            <a:pPr indent="457200">
              <a:defRPr sz="2400">
                <a:solidFill>
                  <a:srgbClr val="222222"/>
                </a:solidFill>
                <a:latin typeface="Founders Grotesk"/>
                <a:ea typeface="Founders Grotesk"/>
                <a:cs typeface="Founders Grotesk"/>
                <a:sym typeface="Founders Grotesk"/>
              </a:defRPr>
            </a:pPr>
            <a:r>
              <a:rPr dirty="0"/>
              <a:t> </a:t>
            </a:r>
          </a:p>
          <a:p>
            <a:pPr marL="621631" lvl="1" indent="-240631">
              <a:buSzPct val="100000"/>
              <a:buChar char="•"/>
              <a:defRPr sz="2400">
                <a:solidFill>
                  <a:srgbClr val="222222"/>
                </a:solidFill>
                <a:latin typeface="Founders Grotesk"/>
                <a:ea typeface="Founders Grotesk"/>
                <a:cs typeface="Founders Grotesk"/>
                <a:sym typeface="Founders Grotesk"/>
              </a:defRPr>
            </a:pPr>
            <a:r>
              <a:rPr b="1" dirty="0">
                <a:solidFill>
                  <a:srgbClr val="10069F"/>
                </a:solidFill>
              </a:rPr>
              <a:t>10%</a:t>
            </a:r>
            <a:r>
              <a:rPr dirty="0">
                <a:solidFill>
                  <a:srgbClr val="000000"/>
                </a:solidFill>
              </a:rPr>
              <a:t> if you hear an idea</a:t>
            </a:r>
          </a:p>
          <a:p>
            <a:pPr marL="621631" lvl="1" indent="-240631">
              <a:buSzPct val="100000"/>
              <a:buChar char="•"/>
              <a:defRPr sz="2400">
                <a:solidFill>
                  <a:srgbClr val="222222"/>
                </a:solidFill>
                <a:latin typeface="Founders Grotesk"/>
                <a:ea typeface="Founders Grotesk"/>
                <a:cs typeface="Founders Grotesk"/>
                <a:sym typeface="Founders Grotesk"/>
              </a:defRPr>
            </a:pPr>
            <a:r>
              <a:rPr b="1" dirty="0">
                <a:solidFill>
                  <a:srgbClr val="10069F"/>
                </a:solidFill>
              </a:rPr>
              <a:t>25%</a:t>
            </a:r>
            <a:r>
              <a:rPr b="1" dirty="0">
                <a:solidFill>
                  <a:srgbClr val="31859C"/>
                </a:solidFill>
              </a:rPr>
              <a:t> </a:t>
            </a:r>
            <a:r>
              <a:rPr dirty="0">
                <a:solidFill>
                  <a:srgbClr val="000000"/>
                </a:solidFill>
              </a:rPr>
              <a:t>if you decide to do it</a:t>
            </a:r>
          </a:p>
          <a:p>
            <a:pPr marL="621631" lvl="1" indent="-240631">
              <a:buSzPct val="100000"/>
              <a:buChar char="•"/>
              <a:defRPr sz="2400">
                <a:solidFill>
                  <a:srgbClr val="222222"/>
                </a:solidFill>
                <a:latin typeface="Founders Grotesk"/>
                <a:ea typeface="Founders Grotesk"/>
                <a:cs typeface="Founders Grotesk"/>
                <a:sym typeface="Founders Grotesk"/>
              </a:defRPr>
            </a:pPr>
            <a:r>
              <a:rPr b="1" dirty="0">
                <a:solidFill>
                  <a:srgbClr val="10069F"/>
                </a:solidFill>
              </a:rPr>
              <a:t>40%</a:t>
            </a:r>
            <a:r>
              <a:rPr b="1" dirty="0">
                <a:solidFill>
                  <a:srgbClr val="31859C"/>
                </a:solidFill>
              </a:rPr>
              <a:t> </a:t>
            </a:r>
            <a:r>
              <a:rPr dirty="0">
                <a:solidFill>
                  <a:srgbClr val="000000"/>
                </a:solidFill>
              </a:rPr>
              <a:t>if you decide when you're going to do it</a:t>
            </a:r>
          </a:p>
          <a:p>
            <a:pPr marL="621631" lvl="1" indent="-240631">
              <a:buSzPct val="100000"/>
              <a:buChar char="•"/>
              <a:defRPr sz="2400">
                <a:solidFill>
                  <a:srgbClr val="222222"/>
                </a:solidFill>
                <a:latin typeface="Founders Grotesk"/>
                <a:ea typeface="Founders Grotesk"/>
                <a:cs typeface="Founders Grotesk"/>
                <a:sym typeface="Founders Grotesk"/>
              </a:defRPr>
            </a:pPr>
            <a:r>
              <a:rPr b="1" dirty="0">
                <a:solidFill>
                  <a:srgbClr val="10069F"/>
                </a:solidFill>
              </a:rPr>
              <a:t>50%</a:t>
            </a:r>
            <a:r>
              <a:rPr b="1" dirty="0">
                <a:solidFill>
                  <a:srgbClr val="31859C"/>
                </a:solidFill>
              </a:rPr>
              <a:t> </a:t>
            </a:r>
            <a:r>
              <a:rPr dirty="0">
                <a:solidFill>
                  <a:srgbClr val="000000"/>
                </a:solidFill>
              </a:rPr>
              <a:t>if you plan how you're going to do it</a:t>
            </a:r>
          </a:p>
          <a:p>
            <a:pPr marL="621631" lvl="1" indent="-240631">
              <a:buSzPct val="100000"/>
              <a:buChar char="•"/>
              <a:defRPr sz="2400">
                <a:solidFill>
                  <a:srgbClr val="222222"/>
                </a:solidFill>
                <a:latin typeface="Founders Grotesk"/>
                <a:ea typeface="Founders Grotesk"/>
                <a:cs typeface="Founders Grotesk"/>
                <a:sym typeface="Founders Grotesk"/>
              </a:defRPr>
            </a:pPr>
            <a:r>
              <a:rPr b="1" dirty="0">
                <a:solidFill>
                  <a:srgbClr val="10069F"/>
                </a:solidFill>
              </a:rPr>
              <a:t>65%</a:t>
            </a:r>
            <a:r>
              <a:rPr b="1" dirty="0">
                <a:solidFill>
                  <a:srgbClr val="31859C"/>
                </a:solidFill>
              </a:rPr>
              <a:t> </a:t>
            </a:r>
            <a:r>
              <a:rPr i="1" dirty="0">
                <a:solidFill>
                  <a:srgbClr val="000000"/>
                </a:solidFill>
                <a:latin typeface="Founders Grotesk Semibold"/>
                <a:ea typeface="Founders Grotesk Semibold"/>
                <a:cs typeface="Founders Grotesk Semibold"/>
                <a:sym typeface="Founders Grotesk Semibold"/>
              </a:rPr>
              <a:t>if you tell someone you're going to do it</a:t>
            </a:r>
            <a:endParaRPr b="1" dirty="0"/>
          </a:p>
          <a:p>
            <a:pPr marL="621631" lvl="1" indent="-240631">
              <a:buSzPct val="100000"/>
              <a:buChar char="•"/>
              <a:defRPr sz="2400">
                <a:solidFill>
                  <a:srgbClr val="222222"/>
                </a:solidFill>
                <a:latin typeface="Founders Grotesk"/>
                <a:ea typeface="Founders Grotesk"/>
                <a:cs typeface="Founders Grotesk"/>
                <a:sym typeface="Founders Grotesk"/>
              </a:defRPr>
            </a:pPr>
            <a:r>
              <a:rPr b="1" dirty="0">
                <a:solidFill>
                  <a:srgbClr val="1300A6"/>
                </a:solidFill>
              </a:rPr>
              <a:t>95%</a:t>
            </a:r>
            <a:r>
              <a:rPr b="1" dirty="0">
                <a:solidFill>
                  <a:srgbClr val="535353"/>
                </a:solidFill>
              </a:rPr>
              <a:t> </a:t>
            </a:r>
            <a:r>
              <a:rPr dirty="0">
                <a:solidFill>
                  <a:srgbClr val="535353"/>
                </a:solidFill>
              </a:rPr>
              <a:t>if you set up a time to report back to that person on ho</a:t>
            </a:r>
            <a:r>
              <a:rPr dirty="0">
                <a:solidFill>
                  <a:srgbClr val="000000"/>
                </a:solidFill>
              </a:rPr>
              <a:t>w you did</a:t>
            </a:r>
          </a:p>
        </p:txBody>
      </p:sp>
      <p:sp>
        <p:nvSpPr>
          <p:cNvPr id="159" name="Data from 2009 Global Study conducted by the American Society of Training &amp; Development"/>
          <p:cNvSpPr txBox="1"/>
          <p:nvPr/>
        </p:nvSpPr>
        <p:spPr>
          <a:xfrm>
            <a:off x="1478152" y="5448685"/>
            <a:ext cx="9235695" cy="3454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2000" i="1">
                <a:solidFill>
                  <a:srgbClr val="222222"/>
                </a:solidFill>
                <a:latin typeface="Founders Grotesk Light"/>
                <a:ea typeface="Founders Grotesk Light"/>
                <a:cs typeface="Founders Grotesk Light"/>
                <a:sym typeface="Founders Grotesk Light"/>
              </a:defRPr>
            </a:lvl1pPr>
          </a:lstStyle>
          <a:p>
            <a:r>
              <a:rPr dirty="0"/>
              <a:t>Data from 2009 Global Study conducted by the American Society of Training &amp; Development</a:t>
            </a:r>
          </a:p>
        </p:txBody>
      </p:sp>
      <p:sp>
        <p:nvSpPr>
          <p:cNvPr id="2" name="Title 1">
            <a:extLst>
              <a:ext uri="{FF2B5EF4-FFF2-40B4-BE49-F238E27FC236}">
                <a16:creationId xmlns:a16="http://schemas.microsoft.com/office/drawing/2014/main" id="{475F6464-9A21-80F8-0B35-B4DFE3C16E5F}"/>
              </a:ext>
            </a:extLst>
          </p:cNvPr>
          <p:cNvSpPr>
            <a:spLocks noGrp="1"/>
          </p:cNvSpPr>
          <p:nvPr>
            <p:ph type="title"/>
          </p:nvPr>
        </p:nvSpPr>
        <p:spPr/>
        <p:txBody>
          <a:bodyPr>
            <a:normAutofit/>
          </a:bodyPr>
          <a:lstStyle/>
          <a:p>
            <a:r>
              <a:rPr lang="en-GB" dirty="0"/>
              <a:t>Setting Yourself up for Successful Habit Change</a:t>
            </a:r>
            <a:endParaRPr lang="en-AU" dirty="0"/>
          </a:p>
        </p:txBody>
      </p:sp>
    </p:spTree>
    <p:extLst>
      <p:ext uri="{BB962C8B-B14F-4D97-AF65-F5344CB8AC3E}">
        <p14:creationId xmlns:p14="http://schemas.microsoft.com/office/powerpoint/2010/main" val="372620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7">
                                            <p:txEl>
                                              <p:pRg st="4" end="4"/>
                                            </p:txEl>
                                          </p:spTgt>
                                        </p:tgtEl>
                                        <p:attrNameLst>
                                          <p:attrName>style.visibility</p:attrName>
                                        </p:attrNameLst>
                                      </p:cBhvr>
                                      <p:to>
                                        <p:strVal val="visible"/>
                                      </p:to>
                                    </p:set>
                                    <p:animEffect transition="in" filter="dissolve">
                                      <p:cBhvr>
                                        <p:cTn id="7" dur="750"/>
                                        <p:tgtEl>
                                          <p:spTgt spid="157">
                                            <p:txEl>
                                              <p:pRg st="4" end="4"/>
                                            </p:txEl>
                                          </p:spTgt>
                                        </p:tgtEl>
                                      </p:cBhvr>
                                    </p:animEffect>
                                  </p:childTnLst>
                                </p:cTn>
                              </p:par>
                            </p:childTnLst>
                          </p:cTn>
                        </p:par>
                        <p:par>
                          <p:cTn id="8" fill="hold">
                            <p:stCondLst>
                              <p:cond delay="750"/>
                            </p:stCondLst>
                            <p:childTnLst>
                              <p:par>
                                <p:cTn id="9" presetID="9" presetClass="entr" presetSubtype="0" fill="hold" nodeType="afterEffect">
                                  <p:stCondLst>
                                    <p:cond delay="0"/>
                                  </p:stCondLst>
                                  <p:childTnLst>
                                    <p:set>
                                      <p:cBhvr>
                                        <p:cTn id="10" dur="1" fill="hold">
                                          <p:stCondLst>
                                            <p:cond delay="0"/>
                                          </p:stCondLst>
                                        </p:cTn>
                                        <p:tgtEl>
                                          <p:spTgt spid="157">
                                            <p:txEl>
                                              <p:pRg st="5" end="5"/>
                                            </p:txEl>
                                          </p:spTgt>
                                        </p:tgtEl>
                                        <p:attrNameLst>
                                          <p:attrName>style.visibility</p:attrName>
                                        </p:attrNameLst>
                                      </p:cBhvr>
                                      <p:to>
                                        <p:strVal val="visible"/>
                                      </p:to>
                                    </p:set>
                                    <p:animEffect transition="in" filter="dissolve">
                                      <p:cBhvr>
                                        <p:cTn id="11" dur="750"/>
                                        <p:tgtEl>
                                          <p:spTgt spid="157">
                                            <p:txEl>
                                              <p:pRg st="5" end="5"/>
                                            </p:txEl>
                                          </p:spTgt>
                                        </p:tgtEl>
                                      </p:cBhvr>
                                    </p:animEffect>
                                  </p:childTnLst>
                                </p:cTn>
                              </p:par>
                            </p:childTnLst>
                          </p:cTn>
                        </p:par>
                        <p:par>
                          <p:cTn id="12" fill="hold">
                            <p:stCondLst>
                              <p:cond delay="1500"/>
                            </p:stCondLst>
                            <p:childTnLst>
                              <p:par>
                                <p:cTn id="13" presetID="9" presetClass="entr" presetSubtype="0" fill="hold" nodeType="afterEffect">
                                  <p:stCondLst>
                                    <p:cond delay="0"/>
                                  </p:stCondLst>
                                  <p:childTnLst>
                                    <p:set>
                                      <p:cBhvr>
                                        <p:cTn id="14" dur="1" fill="hold">
                                          <p:stCondLst>
                                            <p:cond delay="0"/>
                                          </p:stCondLst>
                                        </p:cTn>
                                        <p:tgtEl>
                                          <p:spTgt spid="157">
                                            <p:txEl>
                                              <p:pRg st="6" end="6"/>
                                            </p:txEl>
                                          </p:spTgt>
                                        </p:tgtEl>
                                        <p:attrNameLst>
                                          <p:attrName>style.visibility</p:attrName>
                                        </p:attrNameLst>
                                      </p:cBhvr>
                                      <p:to>
                                        <p:strVal val="visible"/>
                                      </p:to>
                                    </p:set>
                                    <p:animEffect transition="in" filter="dissolve">
                                      <p:cBhvr>
                                        <p:cTn id="15" dur="750"/>
                                        <p:tgtEl>
                                          <p:spTgt spid="157">
                                            <p:txEl>
                                              <p:pRg st="6" end="6"/>
                                            </p:txEl>
                                          </p:spTgt>
                                        </p:tgtEl>
                                      </p:cBhvr>
                                    </p:animEffect>
                                  </p:childTnLst>
                                </p:cTn>
                              </p:par>
                            </p:childTnLst>
                          </p:cTn>
                        </p:par>
                        <p:par>
                          <p:cTn id="16" fill="hold">
                            <p:stCondLst>
                              <p:cond delay="2250"/>
                            </p:stCondLst>
                            <p:childTnLst>
                              <p:par>
                                <p:cTn id="17" presetID="9" presetClass="entr" presetSubtype="0" fill="hold" nodeType="afterEffect">
                                  <p:stCondLst>
                                    <p:cond delay="0"/>
                                  </p:stCondLst>
                                  <p:childTnLst>
                                    <p:set>
                                      <p:cBhvr>
                                        <p:cTn id="18" dur="1" fill="hold">
                                          <p:stCondLst>
                                            <p:cond delay="0"/>
                                          </p:stCondLst>
                                        </p:cTn>
                                        <p:tgtEl>
                                          <p:spTgt spid="157">
                                            <p:txEl>
                                              <p:pRg st="7" end="7"/>
                                            </p:txEl>
                                          </p:spTgt>
                                        </p:tgtEl>
                                        <p:attrNameLst>
                                          <p:attrName>style.visibility</p:attrName>
                                        </p:attrNameLst>
                                      </p:cBhvr>
                                      <p:to>
                                        <p:strVal val="visible"/>
                                      </p:to>
                                    </p:set>
                                    <p:animEffect transition="in" filter="dissolve">
                                      <p:cBhvr>
                                        <p:cTn id="19" dur="750"/>
                                        <p:tgtEl>
                                          <p:spTgt spid="157">
                                            <p:txEl>
                                              <p:pRg st="7" end="7"/>
                                            </p:txEl>
                                          </p:spTgt>
                                        </p:tgtEl>
                                      </p:cBhvr>
                                    </p:animEffect>
                                  </p:childTnLst>
                                </p:cTn>
                              </p:par>
                            </p:childTnLst>
                          </p:cTn>
                        </p:par>
                        <p:par>
                          <p:cTn id="20" fill="hold">
                            <p:stCondLst>
                              <p:cond delay="3000"/>
                            </p:stCondLst>
                            <p:childTnLst>
                              <p:par>
                                <p:cTn id="21" presetID="9" presetClass="entr" presetSubtype="0" fill="hold" nodeType="afterEffect">
                                  <p:stCondLst>
                                    <p:cond delay="0"/>
                                  </p:stCondLst>
                                  <p:childTnLst>
                                    <p:set>
                                      <p:cBhvr>
                                        <p:cTn id="22" dur="1" fill="hold">
                                          <p:stCondLst>
                                            <p:cond delay="0"/>
                                          </p:stCondLst>
                                        </p:cTn>
                                        <p:tgtEl>
                                          <p:spTgt spid="157">
                                            <p:txEl>
                                              <p:pRg st="8" end="8"/>
                                            </p:txEl>
                                          </p:spTgt>
                                        </p:tgtEl>
                                        <p:attrNameLst>
                                          <p:attrName>style.visibility</p:attrName>
                                        </p:attrNameLst>
                                      </p:cBhvr>
                                      <p:to>
                                        <p:strVal val="visible"/>
                                      </p:to>
                                    </p:set>
                                    <p:animEffect transition="in" filter="dissolve">
                                      <p:cBhvr>
                                        <p:cTn id="23" dur="750"/>
                                        <p:tgtEl>
                                          <p:spTgt spid="157">
                                            <p:txEl>
                                              <p:pRg st="8" end="8"/>
                                            </p:txEl>
                                          </p:spTgt>
                                        </p:tgtEl>
                                      </p:cBhvr>
                                    </p:animEffect>
                                  </p:childTnLst>
                                </p:cTn>
                              </p:par>
                            </p:childTnLst>
                          </p:cTn>
                        </p:par>
                        <p:par>
                          <p:cTn id="24" fill="hold">
                            <p:stCondLst>
                              <p:cond delay="3750"/>
                            </p:stCondLst>
                            <p:childTnLst>
                              <p:par>
                                <p:cTn id="25" presetID="9" presetClass="entr" presetSubtype="0" fill="hold" nodeType="afterEffect">
                                  <p:stCondLst>
                                    <p:cond delay="0"/>
                                  </p:stCondLst>
                                  <p:childTnLst>
                                    <p:set>
                                      <p:cBhvr>
                                        <p:cTn id="26" dur="1" fill="hold">
                                          <p:stCondLst>
                                            <p:cond delay="0"/>
                                          </p:stCondLst>
                                        </p:cTn>
                                        <p:tgtEl>
                                          <p:spTgt spid="157">
                                            <p:txEl>
                                              <p:pRg st="9" end="9"/>
                                            </p:txEl>
                                          </p:spTgt>
                                        </p:tgtEl>
                                        <p:attrNameLst>
                                          <p:attrName>style.visibility</p:attrName>
                                        </p:attrNameLst>
                                      </p:cBhvr>
                                      <p:to>
                                        <p:strVal val="visible"/>
                                      </p:to>
                                    </p:set>
                                    <p:animEffect transition="in" filter="dissolve">
                                      <p:cBhvr>
                                        <p:cTn id="27" dur="750"/>
                                        <p:tgtEl>
                                          <p:spTgt spid="157">
                                            <p:txEl>
                                              <p:pRg st="9" end="9"/>
                                            </p:txEl>
                                          </p:spTgt>
                                        </p:tgtEl>
                                      </p:cBhvr>
                                    </p:animEffect>
                                  </p:childTnLst>
                                </p:cTn>
                              </p:par>
                            </p:childTnLst>
                          </p:cTn>
                        </p:par>
                        <p:par>
                          <p:cTn id="28" fill="hold">
                            <p:stCondLst>
                              <p:cond delay="4500"/>
                            </p:stCondLst>
                            <p:childTnLst>
                              <p:par>
                                <p:cTn id="29" presetID="1" presetClass="entr" presetSubtype="0" fill="hold" grpId="0" nodeType="afterEffect">
                                  <p:stCondLst>
                                    <p:cond delay="0"/>
                                  </p:stCondLst>
                                  <p:childTnLst>
                                    <p:set>
                                      <p:cBhvr>
                                        <p:cTn id="30" dur="1" fill="hold">
                                          <p:stCondLst>
                                            <p:cond delay="0"/>
                                          </p:stCondLst>
                                        </p:cTn>
                                        <p:tgtEl>
                                          <p:spTgt spid="1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hree tools to set yourself up to succeed"/>
          <p:cNvSpPr txBox="1"/>
          <p:nvPr/>
        </p:nvSpPr>
        <p:spPr>
          <a:xfrm>
            <a:off x="3165115" y="1022469"/>
            <a:ext cx="6029148" cy="45212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gn="ctr">
              <a:spcBef>
                <a:spcPts val="1200"/>
              </a:spcBef>
              <a:defRPr sz="2800">
                <a:latin typeface="Founders Grotesk Medium"/>
                <a:ea typeface="Founders Grotesk Medium"/>
                <a:cs typeface="Founders Grotesk Medium"/>
                <a:sym typeface="Founders Grotesk Medium"/>
              </a:defRPr>
            </a:lvl1pPr>
          </a:lstStyle>
          <a:p>
            <a:r>
              <a:rPr dirty="0"/>
              <a:t>Three tools to set yourself up to succeed</a:t>
            </a:r>
          </a:p>
        </p:txBody>
      </p:sp>
      <p:grpSp>
        <p:nvGrpSpPr>
          <p:cNvPr id="141" name="Group"/>
          <p:cNvGrpSpPr/>
          <p:nvPr/>
        </p:nvGrpSpPr>
        <p:grpSpPr>
          <a:xfrm>
            <a:off x="1918922" y="1909142"/>
            <a:ext cx="878455" cy="879398"/>
            <a:chOff x="0" y="48982"/>
            <a:chExt cx="878454" cy="879396"/>
          </a:xfrm>
        </p:grpSpPr>
        <p:sp>
          <p:nvSpPr>
            <p:cNvPr id="139" name="Circle"/>
            <p:cNvSpPr/>
            <p:nvPr/>
          </p:nvSpPr>
          <p:spPr>
            <a:xfrm>
              <a:off x="0" y="57875"/>
              <a:ext cx="878454" cy="870503"/>
            </a:xfrm>
            <a:prstGeom prst="ellipse">
              <a:avLst/>
            </a:prstGeom>
            <a:solidFill>
              <a:srgbClr val="A82CC2"/>
            </a:solidFill>
            <a:ln w="12700" cap="flat">
              <a:noFill/>
              <a:miter lim="400000"/>
            </a:ln>
            <a:effectLst/>
          </p:spPr>
          <p:txBody>
            <a:bodyPr wrap="square" lIns="45719" tIns="45719" rIns="45719" bIns="45719" numCol="1" anchor="ctr">
              <a:noAutofit/>
            </a:bodyPr>
            <a:lstStyle/>
            <a:p>
              <a:endParaRPr/>
            </a:p>
          </p:txBody>
        </p:sp>
        <p:sp>
          <p:nvSpPr>
            <p:cNvPr id="140" name="1"/>
            <p:cNvSpPr txBox="1"/>
            <p:nvPr/>
          </p:nvSpPr>
          <p:spPr>
            <a:xfrm>
              <a:off x="274888" y="48982"/>
              <a:ext cx="303277" cy="84638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ctr">
                <a:spcBef>
                  <a:spcPts val="1200"/>
                </a:spcBef>
                <a:defRPr sz="4900">
                  <a:solidFill>
                    <a:srgbClr val="FFFFFF"/>
                  </a:solidFill>
                  <a:latin typeface="Founders Grotesk Medium"/>
                  <a:ea typeface="Founders Grotesk Medium"/>
                  <a:cs typeface="Founders Grotesk Medium"/>
                  <a:sym typeface="Founders Grotesk Medium"/>
                </a:defRPr>
              </a:lvl1pPr>
            </a:lstStyle>
            <a:p>
              <a:r>
                <a:rPr dirty="0"/>
                <a:t>1</a:t>
              </a:r>
            </a:p>
          </p:txBody>
        </p:sp>
      </p:grpSp>
      <p:grpSp>
        <p:nvGrpSpPr>
          <p:cNvPr id="144" name="Group"/>
          <p:cNvGrpSpPr/>
          <p:nvPr/>
        </p:nvGrpSpPr>
        <p:grpSpPr>
          <a:xfrm>
            <a:off x="5656773" y="1860160"/>
            <a:ext cx="878455" cy="872893"/>
            <a:chOff x="0" y="0"/>
            <a:chExt cx="878454" cy="872891"/>
          </a:xfrm>
        </p:grpSpPr>
        <p:sp>
          <p:nvSpPr>
            <p:cNvPr id="142" name="Circle"/>
            <p:cNvSpPr/>
            <p:nvPr/>
          </p:nvSpPr>
          <p:spPr>
            <a:xfrm>
              <a:off x="0" y="0"/>
              <a:ext cx="878454" cy="870503"/>
            </a:xfrm>
            <a:prstGeom prst="ellipse">
              <a:avLst/>
            </a:prstGeom>
            <a:solidFill>
              <a:srgbClr val="A82CC2"/>
            </a:solidFill>
            <a:ln w="12700" cap="flat">
              <a:noFill/>
              <a:miter lim="400000"/>
            </a:ln>
            <a:effectLst/>
          </p:spPr>
          <p:txBody>
            <a:bodyPr wrap="square" lIns="45719" tIns="45719" rIns="45719" bIns="45719" numCol="1" anchor="ctr">
              <a:noAutofit/>
            </a:bodyPr>
            <a:lstStyle/>
            <a:p>
              <a:endParaRPr/>
            </a:p>
          </p:txBody>
        </p:sp>
        <p:sp>
          <p:nvSpPr>
            <p:cNvPr id="143" name="2"/>
            <p:cNvSpPr txBox="1"/>
            <p:nvPr/>
          </p:nvSpPr>
          <p:spPr>
            <a:xfrm>
              <a:off x="215148" y="26509"/>
              <a:ext cx="401558" cy="84638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ctr">
                <a:spcBef>
                  <a:spcPts val="1200"/>
                </a:spcBef>
                <a:defRPr sz="4900">
                  <a:solidFill>
                    <a:srgbClr val="FFFFFF"/>
                  </a:solidFill>
                  <a:latin typeface="Founders Grotesk Medium"/>
                  <a:ea typeface="Founders Grotesk Medium"/>
                  <a:cs typeface="Founders Grotesk Medium"/>
                  <a:sym typeface="Founders Grotesk Medium"/>
                </a:defRPr>
              </a:lvl1pPr>
            </a:lstStyle>
            <a:p>
              <a:r>
                <a:rPr dirty="0"/>
                <a:t>2</a:t>
              </a:r>
            </a:p>
          </p:txBody>
        </p:sp>
      </p:grpSp>
      <p:grpSp>
        <p:nvGrpSpPr>
          <p:cNvPr id="147" name="Group"/>
          <p:cNvGrpSpPr/>
          <p:nvPr/>
        </p:nvGrpSpPr>
        <p:grpSpPr>
          <a:xfrm>
            <a:off x="9394624" y="1860160"/>
            <a:ext cx="878455" cy="870505"/>
            <a:chOff x="0" y="0"/>
            <a:chExt cx="878454" cy="870503"/>
          </a:xfrm>
        </p:grpSpPr>
        <p:sp>
          <p:nvSpPr>
            <p:cNvPr id="145" name="Circle"/>
            <p:cNvSpPr/>
            <p:nvPr/>
          </p:nvSpPr>
          <p:spPr>
            <a:xfrm>
              <a:off x="0" y="0"/>
              <a:ext cx="878454" cy="870503"/>
            </a:xfrm>
            <a:prstGeom prst="ellipse">
              <a:avLst/>
            </a:prstGeom>
            <a:solidFill>
              <a:srgbClr val="A82CC2"/>
            </a:solidFill>
            <a:ln w="12700" cap="flat">
              <a:noFill/>
              <a:miter lim="400000"/>
            </a:ln>
            <a:effectLst/>
          </p:spPr>
          <p:txBody>
            <a:bodyPr wrap="square" lIns="45719" tIns="45719" rIns="45719" bIns="45719" numCol="1" anchor="ctr">
              <a:noAutofit/>
            </a:bodyPr>
            <a:lstStyle/>
            <a:p>
              <a:endParaRPr/>
            </a:p>
          </p:txBody>
        </p:sp>
        <p:sp>
          <p:nvSpPr>
            <p:cNvPr id="146" name="3"/>
            <p:cNvSpPr txBox="1"/>
            <p:nvPr/>
          </p:nvSpPr>
          <p:spPr>
            <a:xfrm>
              <a:off x="210169" y="37407"/>
              <a:ext cx="432715" cy="7162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algn="ctr">
                <a:spcBef>
                  <a:spcPts val="1200"/>
                </a:spcBef>
                <a:defRPr sz="4900">
                  <a:solidFill>
                    <a:srgbClr val="FFFFFF"/>
                  </a:solidFill>
                  <a:latin typeface="Founders Grotesk Medium"/>
                  <a:ea typeface="Founders Grotesk Medium"/>
                  <a:cs typeface="Founders Grotesk Medium"/>
                  <a:sym typeface="Founders Grotesk Medium"/>
                </a:defRPr>
              </a:lvl1pPr>
            </a:lstStyle>
            <a:p>
              <a:r>
                <a:rPr dirty="0"/>
                <a:t>3</a:t>
              </a:r>
            </a:p>
          </p:txBody>
        </p:sp>
      </p:grpSp>
      <p:sp>
        <p:nvSpPr>
          <p:cNvPr id="148" name="Choose an…"/>
          <p:cNvSpPr txBox="1"/>
          <p:nvPr/>
        </p:nvSpPr>
        <p:spPr>
          <a:xfrm>
            <a:off x="829805" y="3334216"/>
            <a:ext cx="3056688" cy="99822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lgn="ctr">
              <a:spcBef>
                <a:spcPts val="900"/>
              </a:spcBef>
              <a:defRPr sz="2800">
                <a:latin typeface="Founders Grotesk Light"/>
                <a:ea typeface="Founders Grotesk Light"/>
                <a:cs typeface="Founders Grotesk Light"/>
                <a:sym typeface="Founders Grotesk Light"/>
              </a:defRPr>
            </a:pPr>
            <a:r>
              <a:t>Choose an </a:t>
            </a:r>
          </a:p>
          <a:p>
            <a:pPr algn="ctr">
              <a:spcBef>
                <a:spcPts val="900"/>
              </a:spcBef>
              <a:defRPr sz="2800">
                <a:latin typeface="Founders Grotesk Light"/>
                <a:ea typeface="Founders Grotesk Light"/>
                <a:cs typeface="Founders Grotesk Light"/>
                <a:sym typeface="Founders Grotesk Light"/>
              </a:defRPr>
            </a:pPr>
            <a:r>
              <a:t>Accountability Buddy</a:t>
            </a:r>
          </a:p>
        </p:txBody>
      </p:sp>
      <p:sp>
        <p:nvSpPr>
          <p:cNvPr id="149" name="Organise regular reminders and check-ins on your progress"/>
          <p:cNvSpPr txBox="1"/>
          <p:nvPr/>
        </p:nvSpPr>
        <p:spPr>
          <a:xfrm>
            <a:off x="4651345" y="2959566"/>
            <a:ext cx="3056688" cy="174752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spcBef>
                <a:spcPts val="900"/>
              </a:spcBef>
              <a:defRPr sz="2800">
                <a:latin typeface="Founders Grotesk Light"/>
                <a:ea typeface="Founders Grotesk Light"/>
                <a:cs typeface="Founders Grotesk Light"/>
                <a:sym typeface="Founders Grotesk Light"/>
              </a:defRPr>
            </a:lvl1pPr>
          </a:lstStyle>
          <a:p>
            <a:r>
              <a:rPr dirty="0" err="1"/>
              <a:t>Organise</a:t>
            </a:r>
            <a:r>
              <a:rPr dirty="0"/>
              <a:t> regular reminders and check-ins on your progress</a:t>
            </a:r>
          </a:p>
        </p:txBody>
      </p:sp>
      <p:sp>
        <p:nvSpPr>
          <p:cNvPr id="150" name="Engage in structured reflection 20-40 days later"/>
          <p:cNvSpPr txBox="1"/>
          <p:nvPr/>
        </p:nvSpPr>
        <p:spPr>
          <a:xfrm>
            <a:off x="8305507" y="3175466"/>
            <a:ext cx="3056688" cy="131572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spcBef>
                <a:spcPts val="900"/>
              </a:spcBef>
              <a:defRPr sz="2800">
                <a:latin typeface="Founders Grotesk Light"/>
                <a:ea typeface="Founders Grotesk Light"/>
                <a:cs typeface="Founders Grotesk Light"/>
                <a:sym typeface="Founders Grotesk Light"/>
              </a:defRPr>
            </a:lvl1pPr>
          </a:lstStyle>
          <a:p>
            <a:r>
              <a:t>Engage in structured reflection 20-40 days later</a:t>
            </a:r>
          </a:p>
        </p:txBody>
      </p:sp>
      <p:sp>
        <p:nvSpPr>
          <p:cNvPr id="151" name="Rectangle"/>
          <p:cNvSpPr/>
          <p:nvPr/>
        </p:nvSpPr>
        <p:spPr>
          <a:xfrm>
            <a:off x="668777" y="1567301"/>
            <a:ext cx="3378744" cy="3723398"/>
          </a:xfrm>
          <a:prstGeom prst="rect">
            <a:avLst/>
          </a:prstGeom>
          <a:ln w="12700">
            <a:solidFill>
              <a:srgbClr val="535353"/>
            </a:solidFill>
            <a:miter/>
          </a:ln>
        </p:spPr>
        <p:txBody>
          <a:bodyPr lIns="45719" rIns="45719" anchor="ctr"/>
          <a:lstStyle/>
          <a:p>
            <a:endParaRPr/>
          </a:p>
        </p:txBody>
      </p:sp>
      <p:sp>
        <p:nvSpPr>
          <p:cNvPr id="152" name="Rectangle"/>
          <p:cNvSpPr/>
          <p:nvPr/>
        </p:nvSpPr>
        <p:spPr>
          <a:xfrm>
            <a:off x="4406628" y="1567301"/>
            <a:ext cx="3378744" cy="3723398"/>
          </a:xfrm>
          <a:prstGeom prst="rect">
            <a:avLst/>
          </a:prstGeom>
          <a:ln w="12700">
            <a:solidFill>
              <a:srgbClr val="535353"/>
            </a:solidFill>
            <a:miter/>
          </a:ln>
        </p:spPr>
        <p:txBody>
          <a:bodyPr lIns="45719" rIns="45719" anchor="ctr"/>
          <a:lstStyle/>
          <a:p>
            <a:endParaRPr/>
          </a:p>
        </p:txBody>
      </p:sp>
      <p:sp>
        <p:nvSpPr>
          <p:cNvPr id="153" name="Rectangle"/>
          <p:cNvSpPr/>
          <p:nvPr/>
        </p:nvSpPr>
        <p:spPr>
          <a:xfrm>
            <a:off x="8144479" y="1567301"/>
            <a:ext cx="3378744" cy="3723398"/>
          </a:xfrm>
          <a:prstGeom prst="rect">
            <a:avLst/>
          </a:prstGeom>
          <a:ln w="12700">
            <a:solidFill>
              <a:srgbClr val="535353"/>
            </a:solidFill>
            <a:miter/>
          </a:ln>
        </p:spPr>
        <p:txBody>
          <a:bodyPr lIns="45719" rIns="45719" anchor="ctr"/>
          <a:lstStyle/>
          <a:p>
            <a:endParaRPr/>
          </a:p>
        </p:txBody>
      </p:sp>
      <p:sp>
        <p:nvSpPr>
          <p:cNvPr id="2" name="Title 1">
            <a:extLst>
              <a:ext uri="{FF2B5EF4-FFF2-40B4-BE49-F238E27FC236}">
                <a16:creationId xmlns:a16="http://schemas.microsoft.com/office/drawing/2014/main" id="{4EE74FFF-6218-C0D8-EA65-D8B208ED92BF}"/>
              </a:ext>
            </a:extLst>
          </p:cNvPr>
          <p:cNvSpPr>
            <a:spLocks noGrp="1"/>
          </p:cNvSpPr>
          <p:nvPr>
            <p:ph type="title"/>
          </p:nvPr>
        </p:nvSpPr>
        <p:spPr/>
        <p:txBody>
          <a:bodyPr>
            <a:normAutofit/>
          </a:bodyPr>
          <a:lstStyle/>
          <a:p>
            <a:r>
              <a:rPr lang="en-GB" dirty="0"/>
              <a:t>Setting Yourself up for Successful Habit Change</a:t>
            </a:r>
            <a:endParaRPr lang="en-AU" dirty="0"/>
          </a:p>
        </p:txBody>
      </p:sp>
    </p:spTree>
    <p:extLst>
      <p:ext uri="{BB962C8B-B14F-4D97-AF65-F5344CB8AC3E}">
        <p14:creationId xmlns:p14="http://schemas.microsoft.com/office/powerpoint/2010/main" val="370458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animBg="1"/>
      <p:bldP spid="149" grpId="0" animBg="1"/>
      <p:bldP spid="150" grpId="0" animBg="1"/>
      <p:bldP spid="151" grpId="0" animBg="1"/>
      <p:bldP spid="152" grpId="0" animBg="1"/>
      <p:bldP spid="153" grpId="0" animBg="1"/>
    </p:bldLst>
  </p:timing>
</p:sld>
</file>

<file path=ppt/theme/theme1.xml><?xml version="1.0" encoding="utf-8"?>
<a:theme xmlns:a="http://schemas.openxmlformats.org/drawingml/2006/main" name="Purpl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Purpl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06543651CF58F4AA16286BB9AAC630F" ma:contentTypeVersion="16" ma:contentTypeDescription="Create a new document." ma:contentTypeScope="" ma:versionID="88686c83531672ac76a69699d8afd5aa">
  <xsd:schema xmlns:xsd="http://www.w3.org/2001/XMLSchema" xmlns:xs="http://www.w3.org/2001/XMLSchema" xmlns:p="http://schemas.microsoft.com/office/2006/metadata/properties" xmlns:ns2="76980d93-c84e-43e4-a9bd-12564c975afa" xmlns:ns3="25a4f25f-044f-423c-a5e2-535e2bb7c9c2" targetNamespace="http://schemas.microsoft.com/office/2006/metadata/properties" ma:root="true" ma:fieldsID="a8f43d70cd18c7163d7343a639826328" ns2:_="" ns3:_="">
    <xsd:import namespace="76980d93-c84e-43e4-a9bd-12564c975afa"/>
    <xsd:import namespace="25a4f25f-044f-423c-a5e2-535e2bb7c9c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980d93-c84e-43e4-a9bd-12564c975a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6776c42-3b89-408b-9819-b88d50cd27d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5a4f25f-044f-423c-a5e2-535e2bb7c9c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b2630c8-b399-40e9-9326-a6428d49f44c}" ma:internalName="TaxCatchAll" ma:showField="CatchAllData" ma:web="25a4f25f-044f-423c-a5e2-535e2bb7c9c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25a4f25f-044f-423c-a5e2-535e2bb7c9c2">
      <UserInfo>
        <DisplayName>Leith Tarling</DisplayName>
        <AccountId>27</AccountId>
        <AccountType/>
      </UserInfo>
      <UserInfo>
        <DisplayName>Nick Burnett</DisplayName>
        <AccountId>14</AccountId>
        <AccountType/>
      </UserInfo>
      <UserInfo>
        <DisplayName>Gonzalo Donoso-Lopez</DisplayName>
        <AccountId>162</AccountId>
        <AccountType/>
      </UserInfo>
      <UserInfo>
        <DisplayName>Cale Begley</DisplayName>
        <AccountId>231</AccountId>
        <AccountType/>
      </UserInfo>
      <UserInfo>
        <DisplayName>Rebecca Konstantinou</DisplayName>
        <AccountId>239</AccountId>
        <AccountType/>
      </UserInfo>
    </SharedWithUsers>
    <MediaLengthInSeconds xmlns="76980d93-c84e-43e4-a9bd-12564c975afa" xsi:nil="true"/>
    <lcf76f155ced4ddcb4097134ff3c332f xmlns="76980d93-c84e-43e4-a9bd-12564c975afa">
      <Terms xmlns="http://schemas.microsoft.com/office/infopath/2007/PartnerControls"/>
    </lcf76f155ced4ddcb4097134ff3c332f>
    <TaxCatchAll xmlns="25a4f25f-044f-423c-a5e2-535e2bb7c9c2" xsi:nil="true"/>
  </documentManagement>
</p:properties>
</file>

<file path=customXml/itemProps1.xml><?xml version="1.0" encoding="utf-8"?>
<ds:datastoreItem xmlns:ds="http://schemas.openxmlformats.org/officeDocument/2006/customXml" ds:itemID="{11EBFD98-D311-49BC-BF76-0D11C96A2ACA}">
  <ds:schemaRefs>
    <ds:schemaRef ds:uri="25a4f25f-044f-423c-a5e2-535e2bb7c9c2"/>
    <ds:schemaRef ds:uri="76980d93-c84e-43e4-a9bd-12564c975af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233394E-B0E3-4728-BDF7-C57E8F8D54AD}">
  <ds:schemaRefs>
    <ds:schemaRef ds:uri="http://schemas.microsoft.com/sharepoint/v3/contenttype/forms"/>
  </ds:schemaRefs>
</ds:datastoreItem>
</file>

<file path=customXml/itemProps3.xml><?xml version="1.0" encoding="utf-8"?>
<ds:datastoreItem xmlns:ds="http://schemas.openxmlformats.org/officeDocument/2006/customXml" ds:itemID="{985A4E38-90B8-4C5F-A76A-057191BFD218}">
  <ds:schemaRefs>
    <ds:schemaRef ds:uri="http://purl.org/dc/terms/"/>
    <ds:schemaRef ds:uri="76980d93-c84e-43e4-a9bd-12564c975afa"/>
    <ds:schemaRef ds:uri="http://schemas.microsoft.com/office/2006/metadata/properties"/>
    <ds:schemaRef ds:uri="http://purl.org/dc/elements/1.1/"/>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25a4f25f-044f-423c-a5e2-535e2bb7c9c2"/>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2725</TotalTime>
  <Words>2015</Words>
  <Application>Microsoft Office PowerPoint</Application>
  <PresentationFormat>Widescreen</PresentationFormat>
  <Paragraphs>215</Paragraphs>
  <Slides>23</Slides>
  <Notes>18</Notes>
  <HiddenSlides>1</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23</vt:i4>
      </vt:variant>
    </vt:vector>
  </HeadingPairs>
  <TitlesOfParts>
    <vt:vector size="39" baseType="lpstr">
      <vt:lpstr>Arial</vt:lpstr>
      <vt:lpstr>Calibri</vt:lpstr>
      <vt:lpstr>Calibri Light</vt:lpstr>
      <vt:lpstr>Founders Grotesk</vt:lpstr>
      <vt:lpstr>Founders Grotesk Light</vt:lpstr>
      <vt:lpstr>Founders Grotesk Medium</vt:lpstr>
      <vt:lpstr>Founders Grotesk Semibold</vt:lpstr>
      <vt:lpstr>Helvetica</vt:lpstr>
      <vt:lpstr>Helvetica Neue Light</vt:lpstr>
      <vt:lpstr>Poppins</vt:lpstr>
      <vt:lpstr>Rubik</vt:lpstr>
      <vt:lpstr>Rubik Light</vt:lpstr>
      <vt:lpstr>Rubik SemiBold</vt:lpstr>
      <vt:lpstr>Purple</vt:lpstr>
      <vt:lpstr>Office Theme</vt:lpstr>
      <vt:lpstr>1_Purple</vt:lpstr>
      <vt:lpstr>PowerPoint Presentation</vt:lpstr>
      <vt:lpstr>Acknowledgement of Country</vt:lpstr>
      <vt:lpstr>Karakia </vt:lpstr>
      <vt:lpstr>Agenda</vt:lpstr>
      <vt:lpstr>Making the new learning stick</vt:lpstr>
      <vt:lpstr>Tasks versus Habits</vt:lpstr>
      <vt:lpstr>Crafting Good Habit Commitments</vt:lpstr>
      <vt:lpstr>Setting Yourself up for Successful Habit Change</vt:lpstr>
      <vt:lpstr>Setting Yourself up for Successful Habit Change</vt:lpstr>
      <vt:lpstr>Training in Physical Techniques delivered on Level 1 or Level 2 courses in last 12 months</vt:lpstr>
      <vt:lpstr>Delivery Options</vt:lpstr>
      <vt:lpstr>What’s new in 2023?</vt:lpstr>
      <vt:lpstr>PowerPoint Presentation</vt:lpstr>
      <vt:lpstr>PowerPoint Presentation</vt:lpstr>
      <vt:lpstr>PowerPoint Presentation</vt:lpstr>
      <vt:lpstr>PowerPoint Presentation</vt:lpstr>
      <vt:lpstr>PowerPoint Presentation</vt:lpstr>
      <vt:lpstr>Potential new professional learning opportunities</vt:lpstr>
      <vt:lpstr>Advanced Techniques</vt:lpstr>
      <vt:lpstr>Reaccreditation Timescale</vt:lpstr>
      <vt:lpstr>Requests for Trainer extensions </vt:lpstr>
      <vt:lpstr>Keep in touch</vt:lpstr>
      <vt:lpstr>Karakia to close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 Burnett</dc:creator>
  <cp:lastModifiedBy>Nick Burnett</cp:lastModifiedBy>
  <cp:revision>6</cp:revision>
  <dcterms:created xsi:type="dcterms:W3CDTF">2020-12-14T03:27:30Z</dcterms:created>
  <dcterms:modified xsi:type="dcterms:W3CDTF">2023-02-20T08:22:58Z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0x010100206543651CF58F4AA16286BB9AAC630F</vt:lpwstr>
  </property>
  <property fmtid="{D5CDD505-2E9C-101B-9397-08002B2CF9AE}" pid="3" name="Order">
    <vt:lpwstr>4216400.00000000</vt:lpwstr>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y fmtid="{D5CDD505-2E9C-101B-9397-08002B2CF9AE}" pid="7" name="MediaServiceImageTags">
    <vt:lpwstr/>
  </property>
</Properties>
</file>